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2" r:id="rId6"/>
    <p:sldId id="265" r:id="rId7"/>
    <p:sldId id="268" r:id="rId8"/>
    <p:sldId id="274" r:id="rId9"/>
    <p:sldId id="277" r:id="rId10"/>
    <p:sldId id="269" r:id="rId11"/>
    <p:sldId id="270" r:id="rId12"/>
    <p:sldId id="275" r:id="rId13"/>
    <p:sldId id="272" r:id="rId14"/>
    <p:sldId id="271" r:id="rId15"/>
    <p:sldId id="276" r:id="rId16"/>
    <p:sldId id="266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3105"/>
    <a:srgbClr val="F68E38"/>
    <a:srgbClr val="F8B074"/>
    <a:srgbClr val="FBCFAB"/>
    <a:srgbClr val="FFCC99"/>
    <a:srgbClr val="492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66857-76E8-4B91-8B42-5B8C43BD36DB}" type="doc">
      <dgm:prSet loTypeId="urn:microsoft.com/office/officeart/2005/8/layout/list1" loCatId="list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4FB76322-EE21-4BD2-970D-1666B036E729}">
      <dgm:prSet custT="1"/>
      <dgm:spPr/>
      <dgm:t>
        <a:bodyPr/>
        <a:lstStyle/>
        <a:p>
          <a:r>
            <a:rPr lang="ru-RU" sz="2800" b="0" dirty="0" smtClean="0">
              <a:latin typeface="Times New Roman" pitchFamily="18" charset="0"/>
              <a:cs typeface="Times New Roman" pitchFamily="18" charset="0"/>
            </a:rPr>
            <a:t>Физическая агрессия </a:t>
          </a:r>
          <a:endParaRPr lang="ru-RU" sz="2800" b="0" dirty="0">
            <a:latin typeface="Times New Roman" pitchFamily="18" charset="0"/>
            <a:cs typeface="Times New Roman" pitchFamily="18" charset="0"/>
          </a:endParaRPr>
        </a:p>
      </dgm:t>
    </dgm:pt>
    <dgm:pt modelId="{CA737D1A-D8CE-45B1-8AA8-5D2E70003FA5}" type="parTrans" cxnId="{02E19E46-97F1-4D5B-8085-9771C687096A}">
      <dgm:prSet/>
      <dgm:spPr/>
      <dgm:t>
        <a:bodyPr/>
        <a:lstStyle/>
        <a:p>
          <a:endParaRPr lang="ru-RU"/>
        </a:p>
      </dgm:t>
    </dgm:pt>
    <dgm:pt modelId="{B2F760D7-14A5-4D47-9C16-EA072F62F5EF}" type="sibTrans" cxnId="{02E19E46-97F1-4D5B-8085-9771C687096A}">
      <dgm:prSet/>
      <dgm:spPr/>
      <dgm:t>
        <a:bodyPr/>
        <a:lstStyle/>
        <a:p>
          <a:endParaRPr lang="ru-RU"/>
        </a:p>
      </dgm:t>
    </dgm:pt>
    <dgm:pt modelId="{135207DF-FF8A-4A60-A7D8-66546487E212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Вербальная агрессия 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8F6ED2C9-A561-4ABE-A227-56A47E391130}" type="parTrans" cxnId="{72179967-9508-494D-97AB-AC41C00D329B}">
      <dgm:prSet/>
      <dgm:spPr/>
      <dgm:t>
        <a:bodyPr/>
        <a:lstStyle/>
        <a:p>
          <a:endParaRPr lang="ru-RU"/>
        </a:p>
      </dgm:t>
    </dgm:pt>
    <dgm:pt modelId="{FB9B4E20-32FB-4841-9007-A439C737ED75}" type="sibTrans" cxnId="{72179967-9508-494D-97AB-AC41C00D329B}">
      <dgm:prSet/>
      <dgm:spPr/>
      <dgm:t>
        <a:bodyPr/>
        <a:lstStyle/>
        <a:p>
          <a:endParaRPr lang="ru-RU"/>
        </a:p>
      </dgm:t>
    </dgm:pt>
    <dgm:pt modelId="{30F3C593-3BAB-478A-9BA2-AC62E6CF08B3}">
      <dgm:prSet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Косвенная агрессия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7A6839C5-8D76-4A02-885D-ED59E0EB613A}" type="parTrans" cxnId="{4690A4E8-3211-45CB-B0E5-460BF7A41FD9}">
      <dgm:prSet/>
      <dgm:spPr/>
      <dgm:t>
        <a:bodyPr/>
        <a:lstStyle/>
        <a:p>
          <a:endParaRPr lang="ru-RU"/>
        </a:p>
      </dgm:t>
    </dgm:pt>
    <dgm:pt modelId="{FDBE3092-2B70-4274-8FBB-D290BA00BC7C}" type="sibTrans" cxnId="{4690A4E8-3211-45CB-B0E5-460BF7A41FD9}">
      <dgm:prSet/>
      <dgm:spPr/>
      <dgm:t>
        <a:bodyPr/>
        <a:lstStyle/>
        <a:p>
          <a:endParaRPr lang="ru-RU"/>
        </a:p>
      </dgm:t>
    </dgm:pt>
    <dgm:pt modelId="{76D04287-FBFE-4678-AC9E-5B0DA114215D}" type="pres">
      <dgm:prSet presAssocID="{2A166857-76E8-4B91-8B42-5B8C43BD36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EBDE02-6520-49DB-81F0-E46EC27D8341}" type="pres">
      <dgm:prSet presAssocID="{4FB76322-EE21-4BD2-970D-1666B036E729}" presName="parentLin" presStyleCnt="0"/>
      <dgm:spPr/>
    </dgm:pt>
    <dgm:pt modelId="{FA45157B-686B-4FBA-B11A-969A7499BBFC}" type="pres">
      <dgm:prSet presAssocID="{4FB76322-EE21-4BD2-970D-1666B036E72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3D58C54-8F50-47C7-82CE-C0846124F974}" type="pres">
      <dgm:prSet presAssocID="{4FB76322-EE21-4BD2-970D-1666B036E729}" presName="parentText" presStyleLbl="node1" presStyleIdx="0" presStyleCnt="3" custScaleX="142857" custScaleY="1512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9C4C4-5EE5-4DD1-A5FD-B834683BCBF1}" type="pres">
      <dgm:prSet presAssocID="{4FB76322-EE21-4BD2-970D-1666B036E729}" presName="negativeSpace" presStyleCnt="0"/>
      <dgm:spPr/>
    </dgm:pt>
    <dgm:pt modelId="{2FD8130A-BE72-4B5B-8B2C-53B2AA16AAC1}" type="pres">
      <dgm:prSet presAssocID="{4FB76322-EE21-4BD2-970D-1666B036E729}" presName="childText" presStyleLbl="conFgAcc1" presStyleIdx="0" presStyleCnt="3">
        <dgm:presLayoutVars>
          <dgm:bulletEnabled val="1"/>
        </dgm:presLayoutVars>
      </dgm:prSet>
      <dgm:spPr/>
    </dgm:pt>
    <dgm:pt modelId="{DBD65101-0F14-4B9F-8D65-A4DDAA5AA965}" type="pres">
      <dgm:prSet presAssocID="{B2F760D7-14A5-4D47-9C16-EA072F62F5EF}" presName="spaceBetweenRectangles" presStyleCnt="0"/>
      <dgm:spPr/>
    </dgm:pt>
    <dgm:pt modelId="{6E13EE8A-4DE0-4367-AE66-E1977427971D}" type="pres">
      <dgm:prSet presAssocID="{30F3C593-3BAB-478A-9BA2-AC62E6CF08B3}" presName="parentLin" presStyleCnt="0"/>
      <dgm:spPr/>
    </dgm:pt>
    <dgm:pt modelId="{BA7AEB71-FEA6-4F9E-BF25-046B2C30AE74}" type="pres">
      <dgm:prSet presAssocID="{30F3C593-3BAB-478A-9BA2-AC62E6CF08B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6909F47-79F4-49EE-83F1-C241E41CD2FD}" type="pres">
      <dgm:prSet presAssocID="{30F3C593-3BAB-478A-9BA2-AC62E6CF08B3}" presName="parentText" presStyleLbl="node1" presStyleIdx="1" presStyleCnt="3" custScaleX="142857" custScaleY="1427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738682-D8F9-449C-913A-F9B59BFFDF34}" type="pres">
      <dgm:prSet presAssocID="{30F3C593-3BAB-478A-9BA2-AC62E6CF08B3}" presName="negativeSpace" presStyleCnt="0"/>
      <dgm:spPr/>
    </dgm:pt>
    <dgm:pt modelId="{F9163E2D-AF31-496C-BD61-3CFA576C4116}" type="pres">
      <dgm:prSet presAssocID="{30F3C593-3BAB-478A-9BA2-AC62E6CF08B3}" presName="childText" presStyleLbl="conFgAcc1" presStyleIdx="1" presStyleCnt="3">
        <dgm:presLayoutVars>
          <dgm:bulletEnabled val="1"/>
        </dgm:presLayoutVars>
      </dgm:prSet>
      <dgm:spPr/>
    </dgm:pt>
    <dgm:pt modelId="{13F65F55-C4E5-4E12-9204-9B72320AF5EF}" type="pres">
      <dgm:prSet presAssocID="{FDBE3092-2B70-4274-8FBB-D290BA00BC7C}" presName="spaceBetweenRectangles" presStyleCnt="0"/>
      <dgm:spPr/>
    </dgm:pt>
    <dgm:pt modelId="{670676AF-7166-4443-A893-C11E9BCB07D1}" type="pres">
      <dgm:prSet presAssocID="{135207DF-FF8A-4A60-A7D8-66546487E212}" presName="parentLin" presStyleCnt="0"/>
      <dgm:spPr/>
    </dgm:pt>
    <dgm:pt modelId="{5C2C24FE-DBE2-4EFB-BB79-265266217FB1}" type="pres">
      <dgm:prSet presAssocID="{135207DF-FF8A-4A60-A7D8-66546487E21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2F23ECC-4AC3-4766-9BFE-DF11CDBF36C4}" type="pres">
      <dgm:prSet presAssocID="{135207DF-FF8A-4A60-A7D8-66546487E212}" presName="parentText" presStyleLbl="node1" presStyleIdx="2" presStyleCnt="3" custScaleX="142857" custScaleY="1593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53013-5FCB-48B1-9480-4084F38C2516}" type="pres">
      <dgm:prSet presAssocID="{135207DF-FF8A-4A60-A7D8-66546487E212}" presName="negativeSpace" presStyleCnt="0"/>
      <dgm:spPr/>
    </dgm:pt>
    <dgm:pt modelId="{DD448068-3A9F-487A-BEFD-E4E473A792CF}" type="pres">
      <dgm:prSet presAssocID="{135207DF-FF8A-4A60-A7D8-66546487E21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2179967-9508-494D-97AB-AC41C00D329B}" srcId="{2A166857-76E8-4B91-8B42-5B8C43BD36DB}" destId="{135207DF-FF8A-4A60-A7D8-66546487E212}" srcOrd="2" destOrd="0" parTransId="{8F6ED2C9-A561-4ABE-A227-56A47E391130}" sibTransId="{FB9B4E20-32FB-4841-9007-A439C737ED75}"/>
    <dgm:cxn modelId="{C404ECD8-8547-4B35-9866-41893DE1CB6B}" type="presOf" srcId="{4FB76322-EE21-4BD2-970D-1666B036E729}" destId="{FA45157B-686B-4FBA-B11A-969A7499BBFC}" srcOrd="0" destOrd="0" presId="urn:microsoft.com/office/officeart/2005/8/layout/list1"/>
    <dgm:cxn modelId="{B8699B6B-0F58-4738-A933-04F81EA7B1C0}" type="presOf" srcId="{135207DF-FF8A-4A60-A7D8-66546487E212}" destId="{42F23ECC-4AC3-4766-9BFE-DF11CDBF36C4}" srcOrd="1" destOrd="0" presId="urn:microsoft.com/office/officeart/2005/8/layout/list1"/>
    <dgm:cxn modelId="{C6901B0E-5419-4D10-A6B9-2646F1FFA63C}" type="presOf" srcId="{30F3C593-3BAB-478A-9BA2-AC62E6CF08B3}" destId="{BA7AEB71-FEA6-4F9E-BF25-046B2C30AE74}" srcOrd="0" destOrd="0" presId="urn:microsoft.com/office/officeart/2005/8/layout/list1"/>
    <dgm:cxn modelId="{60D3C13B-47D3-4559-8FAD-4441A027FCB8}" type="presOf" srcId="{30F3C593-3BAB-478A-9BA2-AC62E6CF08B3}" destId="{E6909F47-79F4-49EE-83F1-C241E41CD2FD}" srcOrd="1" destOrd="0" presId="urn:microsoft.com/office/officeart/2005/8/layout/list1"/>
    <dgm:cxn modelId="{5EFB2FFE-461D-4DD4-AD78-4983AB5E0337}" type="presOf" srcId="{4FB76322-EE21-4BD2-970D-1666B036E729}" destId="{E3D58C54-8F50-47C7-82CE-C0846124F974}" srcOrd="1" destOrd="0" presId="urn:microsoft.com/office/officeart/2005/8/layout/list1"/>
    <dgm:cxn modelId="{DFAFB255-DB4A-4AD4-B385-C32AD3D56E11}" type="presOf" srcId="{2A166857-76E8-4B91-8B42-5B8C43BD36DB}" destId="{76D04287-FBFE-4678-AC9E-5B0DA114215D}" srcOrd="0" destOrd="0" presId="urn:microsoft.com/office/officeart/2005/8/layout/list1"/>
    <dgm:cxn modelId="{6EC25063-67C2-403A-A360-9CEEEEADD02D}" type="presOf" srcId="{135207DF-FF8A-4A60-A7D8-66546487E212}" destId="{5C2C24FE-DBE2-4EFB-BB79-265266217FB1}" srcOrd="0" destOrd="0" presId="urn:microsoft.com/office/officeart/2005/8/layout/list1"/>
    <dgm:cxn modelId="{4690A4E8-3211-45CB-B0E5-460BF7A41FD9}" srcId="{2A166857-76E8-4B91-8B42-5B8C43BD36DB}" destId="{30F3C593-3BAB-478A-9BA2-AC62E6CF08B3}" srcOrd="1" destOrd="0" parTransId="{7A6839C5-8D76-4A02-885D-ED59E0EB613A}" sibTransId="{FDBE3092-2B70-4274-8FBB-D290BA00BC7C}"/>
    <dgm:cxn modelId="{02E19E46-97F1-4D5B-8085-9771C687096A}" srcId="{2A166857-76E8-4B91-8B42-5B8C43BD36DB}" destId="{4FB76322-EE21-4BD2-970D-1666B036E729}" srcOrd="0" destOrd="0" parTransId="{CA737D1A-D8CE-45B1-8AA8-5D2E70003FA5}" sibTransId="{B2F760D7-14A5-4D47-9C16-EA072F62F5EF}"/>
    <dgm:cxn modelId="{056C9931-818A-4895-B786-B2CDE49C40C5}" type="presParOf" srcId="{76D04287-FBFE-4678-AC9E-5B0DA114215D}" destId="{0FEBDE02-6520-49DB-81F0-E46EC27D8341}" srcOrd="0" destOrd="0" presId="urn:microsoft.com/office/officeart/2005/8/layout/list1"/>
    <dgm:cxn modelId="{F4B7E326-466A-4D58-A247-431305561DB5}" type="presParOf" srcId="{0FEBDE02-6520-49DB-81F0-E46EC27D8341}" destId="{FA45157B-686B-4FBA-B11A-969A7499BBFC}" srcOrd="0" destOrd="0" presId="urn:microsoft.com/office/officeart/2005/8/layout/list1"/>
    <dgm:cxn modelId="{47EFE2C6-6FC5-4961-AD76-BDD28F2621A9}" type="presParOf" srcId="{0FEBDE02-6520-49DB-81F0-E46EC27D8341}" destId="{E3D58C54-8F50-47C7-82CE-C0846124F974}" srcOrd="1" destOrd="0" presId="urn:microsoft.com/office/officeart/2005/8/layout/list1"/>
    <dgm:cxn modelId="{1B4B154C-A665-43B9-B7F6-C4A0D53B2D30}" type="presParOf" srcId="{76D04287-FBFE-4678-AC9E-5B0DA114215D}" destId="{F539C4C4-5EE5-4DD1-A5FD-B834683BCBF1}" srcOrd="1" destOrd="0" presId="urn:microsoft.com/office/officeart/2005/8/layout/list1"/>
    <dgm:cxn modelId="{F62EB580-FB43-48B7-8E6F-55E2697D7F28}" type="presParOf" srcId="{76D04287-FBFE-4678-AC9E-5B0DA114215D}" destId="{2FD8130A-BE72-4B5B-8B2C-53B2AA16AAC1}" srcOrd="2" destOrd="0" presId="urn:microsoft.com/office/officeart/2005/8/layout/list1"/>
    <dgm:cxn modelId="{A3A4C7AF-EA6F-49D2-85DA-264654414475}" type="presParOf" srcId="{76D04287-FBFE-4678-AC9E-5B0DA114215D}" destId="{DBD65101-0F14-4B9F-8D65-A4DDAA5AA965}" srcOrd="3" destOrd="0" presId="urn:microsoft.com/office/officeart/2005/8/layout/list1"/>
    <dgm:cxn modelId="{967ECE4F-ACB7-4BB2-9CD2-72A5AC2581A5}" type="presParOf" srcId="{76D04287-FBFE-4678-AC9E-5B0DA114215D}" destId="{6E13EE8A-4DE0-4367-AE66-E1977427971D}" srcOrd="4" destOrd="0" presId="urn:microsoft.com/office/officeart/2005/8/layout/list1"/>
    <dgm:cxn modelId="{4287F4A7-7822-4392-98CD-4103920B5C2F}" type="presParOf" srcId="{6E13EE8A-4DE0-4367-AE66-E1977427971D}" destId="{BA7AEB71-FEA6-4F9E-BF25-046B2C30AE74}" srcOrd="0" destOrd="0" presId="urn:microsoft.com/office/officeart/2005/8/layout/list1"/>
    <dgm:cxn modelId="{45ED7E4C-0504-4CEC-8778-0F4A58ADE9EE}" type="presParOf" srcId="{6E13EE8A-4DE0-4367-AE66-E1977427971D}" destId="{E6909F47-79F4-49EE-83F1-C241E41CD2FD}" srcOrd="1" destOrd="0" presId="urn:microsoft.com/office/officeart/2005/8/layout/list1"/>
    <dgm:cxn modelId="{BBC1CE91-8F5A-41C2-B3D6-B014BFF55448}" type="presParOf" srcId="{76D04287-FBFE-4678-AC9E-5B0DA114215D}" destId="{7A738682-D8F9-449C-913A-F9B59BFFDF34}" srcOrd="5" destOrd="0" presId="urn:microsoft.com/office/officeart/2005/8/layout/list1"/>
    <dgm:cxn modelId="{275065FA-8AE0-46AE-B7C0-532AB536FDAB}" type="presParOf" srcId="{76D04287-FBFE-4678-AC9E-5B0DA114215D}" destId="{F9163E2D-AF31-496C-BD61-3CFA576C4116}" srcOrd="6" destOrd="0" presId="urn:microsoft.com/office/officeart/2005/8/layout/list1"/>
    <dgm:cxn modelId="{1C3F95E2-1E1B-4D7D-BF66-A09BB9F40BC7}" type="presParOf" srcId="{76D04287-FBFE-4678-AC9E-5B0DA114215D}" destId="{13F65F55-C4E5-4E12-9204-9B72320AF5EF}" srcOrd="7" destOrd="0" presId="urn:microsoft.com/office/officeart/2005/8/layout/list1"/>
    <dgm:cxn modelId="{F9049434-9F5C-4DDA-A97D-A49D109CA075}" type="presParOf" srcId="{76D04287-FBFE-4678-AC9E-5B0DA114215D}" destId="{670676AF-7166-4443-A893-C11E9BCB07D1}" srcOrd="8" destOrd="0" presId="urn:microsoft.com/office/officeart/2005/8/layout/list1"/>
    <dgm:cxn modelId="{2BA15156-E28E-473E-ABEA-2BD14502E230}" type="presParOf" srcId="{670676AF-7166-4443-A893-C11E9BCB07D1}" destId="{5C2C24FE-DBE2-4EFB-BB79-265266217FB1}" srcOrd="0" destOrd="0" presId="urn:microsoft.com/office/officeart/2005/8/layout/list1"/>
    <dgm:cxn modelId="{2009D7E2-04C3-4FED-AF64-87A081878875}" type="presParOf" srcId="{670676AF-7166-4443-A893-C11E9BCB07D1}" destId="{42F23ECC-4AC3-4766-9BFE-DF11CDBF36C4}" srcOrd="1" destOrd="0" presId="urn:microsoft.com/office/officeart/2005/8/layout/list1"/>
    <dgm:cxn modelId="{869FCFF8-BB0C-48F4-8C2A-BD7C516545A3}" type="presParOf" srcId="{76D04287-FBFE-4678-AC9E-5B0DA114215D}" destId="{B3E53013-5FCB-48B1-9480-4084F38C2516}" srcOrd="9" destOrd="0" presId="urn:microsoft.com/office/officeart/2005/8/layout/list1"/>
    <dgm:cxn modelId="{6BEDEDAD-EA0B-4E7E-9A19-FB85C10FB34B}" type="presParOf" srcId="{76D04287-FBFE-4678-AC9E-5B0DA114215D}" destId="{DD448068-3A9F-487A-BEFD-E4E473A792C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19A21E-0E4F-464B-B1D6-CBCF95803229}" type="doc">
      <dgm:prSet loTypeId="urn:microsoft.com/office/officeart/2005/8/layout/hList1" loCatId="list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3875148E-2743-42D4-A226-57AFBF165FFF}">
      <dgm:prSet custT="1"/>
      <dgm:spPr/>
      <dgm:t>
        <a:bodyPr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Физическая агрессия </a:t>
          </a:r>
          <a:endParaRPr lang="ru-RU" sz="2800" b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A98CBDC-1A3F-42FB-B489-C9853891CF62}" type="parTrans" cxnId="{05BD30F8-45CC-4821-B824-B0FC6DCE0BA3}">
      <dgm:prSet/>
      <dgm:spPr/>
      <dgm:t>
        <a:bodyPr/>
        <a:lstStyle/>
        <a:p>
          <a:endParaRPr lang="ru-RU"/>
        </a:p>
      </dgm:t>
    </dgm:pt>
    <dgm:pt modelId="{13B44767-7839-4FF9-9DBF-ABC8368972CA}" type="sibTrans" cxnId="{05BD30F8-45CC-4821-B824-B0FC6DCE0BA3}">
      <dgm:prSet/>
      <dgm:spPr/>
      <dgm:t>
        <a:bodyPr/>
        <a:lstStyle/>
        <a:p>
          <a:endParaRPr lang="ru-RU"/>
        </a:p>
      </dgm:t>
    </dgm:pt>
    <dgm:pt modelId="{47A54CB4-552C-4F50-87F6-CD45C4D58AC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это использование физической силы против другого лица.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2381D62-710C-430E-99DC-026DD3AE60FD}" type="parTrans" cxnId="{6A89F2A0-478E-4819-A1CA-E9F6F2CC962A}">
      <dgm:prSet/>
      <dgm:spPr/>
      <dgm:t>
        <a:bodyPr/>
        <a:lstStyle/>
        <a:p>
          <a:endParaRPr lang="ru-RU"/>
        </a:p>
      </dgm:t>
    </dgm:pt>
    <dgm:pt modelId="{3667041A-7E85-4B41-B68F-6E1FD483B4CC}" type="sibTrans" cxnId="{6A89F2A0-478E-4819-A1CA-E9F6F2CC962A}">
      <dgm:prSet/>
      <dgm:spPr/>
      <dgm:t>
        <a:bodyPr/>
        <a:lstStyle/>
        <a:p>
          <a:endParaRPr lang="ru-RU"/>
        </a:p>
      </dgm:t>
    </dgm:pt>
    <dgm:pt modelId="{600E5AAB-BCA8-4122-AF56-2A5681EAEB11}">
      <dgm:prSet custT="1"/>
      <dgm:spPr/>
      <dgm:t>
        <a:bodyPr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Вербальная агрессия </a:t>
          </a:r>
          <a:endParaRPr lang="ru-RU" sz="2800" b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0B1C7DE-48C2-4A9C-9787-A2225F01874D}" type="parTrans" cxnId="{7A033BE0-CEA8-45F3-A093-FE0859ECF42A}">
      <dgm:prSet/>
      <dgm:spPr/>
      <dgm:t>
        <a:bodyPr/>
        <a:lstStyle/>
        <a:p>
          <a:endParaRPr lang="ru-RU"/>
        </a:p>
      </dgm:t>
    </dgm:pt>
    <dgm:pt modelId="{89D8842A-8E07-47E2-91BE-F2D8933BD251}" type="sibTrans" cxnId="{7A033BE0-CEA8-45F3-A093-FE0859ECF42A}">
      <dgm:prSet/>
      <dgm:spPr/>
      <dgm:t>
        <a:bodyPr/>
        <a:lstStyle/>
        <a:p>
          <a:endParaRPr lang="ru-RU"/>
        </a:p>
      </dgm:t>
    </dgm:pt>
    <dgm:pt modelId="{56A36AC2-F164-44E0-AF6A-26AE4D1C00AF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это выражение негативных чувств как через форму (ссоры, крик, визг), так и через содержание словесно (угроза, ругань, проклятье).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F82D1F5-6DBC-4078-88CB-E2DA7CD8CBB5}" type="parTrans" cxnId="{E2E14E16-DC9E-4937-A3BB-99DAD215C836}">
      <dgm:prSet/>
      <dgm:spPr/>
      <dgm:t>
        <a:bodyPr/>
        <a:lstStyle/>
        <a:p>
          <a:endParaRPr lang="ru-RU"/>
        </a:p>
      </dgm:t>
    </dgm:pt>
    <dgm:pt modelId="{4EDC4AFE-E87E-443F-9870-21C5F43BF82F}" type="sibTrans" cxnId="{E2E14E16-DC9E-4937-A3BB-99DAD215C836}">
      <dgm:prSet/>
      <dgm:spPr/>
      <dgm:t>
        <a:bodyPr/>
        <a:lstStyle/>
        <a:p>
          <a:endParaRPr lang="ru-RU"/>
        </a:p>
      </dgm:t>
    </dgm:pt>
    <dgm:pt modelId="{D2F08B5A-4923-4F42-B5CF-A6606364DE43}">
      <dgm:prSet custT="1"/>
      <dgm:spPr/>
      <dgm:t>
        <a:bodyPr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Косвенная агрессия </a:t>
          </a:r>
          <a:endParaRPr lang="ru-RU" sz="2800" b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95AC53F-D256-45FB-9215-3E4C2284DD0D}" type="parTrans" cxnId="{AA193F32-9EE1-42EC-B8F5-B2749CD4F43A}">
      <dgm:prSet/>
      <dgm:spPr/>
      <dgm:t>
        <a:bodyPr/>
        <a:lstStyle/>
        <a:p>
          <a:endParaRPr lang="ru-RU"/>
        </a:p>
      </dgm:t>
    </dgm:pt>
    <dgm:pt modelId="{D83D857A-11C6-4663-B4ED-64FF9C4B891D}" type="sibTrans" cxnId="{AA193F32-9EE1-42EC-B8F5-B2749CD4F43A}">
      <dgm:prSet/>
      <dgm:spPr/>
      <dgm:t>
        <a:bodyPr/>
        <a:lstStyle/>
        <a:p>
          <a:endParaRPr lang="ru-RU"/>
        </a:p>
      </dgm:t>
    </dgm:pt>
    <dgm:pt modelId="{135A17A8-8B73-4385-B031-CAFA296A82CA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включает агрессию, которая окольным путем направлена на другое лицо – сплетни, злобные шутки, взрыв ярости, проявляющийся в крике, топанье ногами, битьё кулаками по столу и т. д.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33F24C7-2B3A-4EFF-BFDE-9D4DF2F95910}" type="parTrans" cxnId="{646ACDE1-E069-40D0-990E-836FBCA415BD}">
      <dgm:prSet/>
      <dgm:spPr/>
      <dgm:t>
        <a:bodyPr/>
        <a:lstStyle/>
        <a:p>
          <a:endParaRPr lang="ru-RU"/>
        </a:p>
      </dgm:t>
    </dgm:pt>
    <dgm:pt modelId="{03F5B526-C0A7-46F4-A320-E9DD9AE7DB1D}" type="sibTrans" cxnId="{646ACDE1-E069-40D0-990E-836FBCA415BD}">
      <dgm:prSet/>
      <dgm:spPr/>
      <dgm:t>
        <a:bodyPr/>
        <a:lstStyle/>
        <a:p>
          <a:endParaRPr lang="ru-RU"/>
        </a:p>
      </dgm:t>
    </dgm:pt>
    <dgm:pt modelId="{4A3B7790-C79C-43F6-B2C7-FBBB29DE8FEC}" type="pres">
      <dgm:prSet presAssocID="{0619A21E-0E4F-464B-B1D6-CBCF958032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91201A-D00F-4393-BE96-2E1DEC7BC1B2}" type="pres">
      <dgm:prSet presAssocID="{3875148E-2743-42D4-A226-57AFBF165FFF}" presName="composite" presStyleCnt="0"/>
      <dgm:spPr/>
    </dgm:pt>
    <dgm:pt modelId="{A82C93F5-B39F-42CC-A9F4-446D2852C2A9}" type="pres">
      <dgm:prSet presAssocID="{3875148E-2743-42D4-A226-57AFBF165FF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21C1F9-8C3E-4203-AD09-6B2D5977D3D3}" type="pres">
      <dgm:prSet presAssocID="{3875148E-2743-42D4-A226-57AFBF165FFF}" presName="desTx" presStyleLbl="alignAccFollowNode1" presStyleIdx="0" presStyleCnt="3" custScaleY="955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805180-CD7B-4A42-AB5B-0E698A5F7A4C}" type="pres">
      <dgm:prSet presAssocID="{13B44767-7839-4FF9-9DBF-ABC8368972CA}" presName="space" presStyleCnt="0"/>
      <dgm:spPr/>
    </dgm:pt>
    <dgm:pt modelId="{B7612B63-9D34-42B3-8C97-86AADB46F074}" type="pres">
      <dgm:prSet presAssocID="{600E5AAB-BCA8-4122-AF56-2A5681EAEB11}" presName="composite" presStyleCnt="0"/>
      <dgm:spPr/>
    </dgm:pt>
    <dgm:pt modelId="{0AE8FF24-A343-4A8C-A000-D1DB22DC999A}" type="pres">
      <dgm:prSet presAssocID="{600E5AAB-BCA8-4122-AF56-2A5681EAEB11}" presName="parTx" presStyleLbl="alignNode1" presStyleIdx="1" presStyleCnt="3" custLinFactNeighborX="679" custLinFactNeighborY="-73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1BDEB7-B8DF-4F29-A403-D4F05CDE0618}" type="pres">
      <dgm:prSet presAssocID="{600E5AAB-BCA8-4122-AF56-2A5681EAEB11}" presName="desTx" presStyleLbl="alignAccFollowNode1" presStyleIdx="1" presStyleCnt="3" custScaleY="93713" custLinFactNeighborX="679" custLinFactNeighborY="-1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7519B-F36C-4356-8379-8F9AA081C3F7}" type="pres">
      <dgm:prSet presAssocID="{89D8842A-8E07-47E2-91BE-F2D8933BD251}" presName="space" presStyleCnt="0"/>
      <dgm:spPr/>
    </dgm:pt>
    <dgm:pt modelId="{C58FB526-6E6A-4BFA-9187-0EDFBF8034AE}" type="pres">
      <dgm:prSet presAssocID="{D2F08B5A-4923-4F42-B5CF-A6606364DE43}" presName="composite" presStyleCnt="0"/>
      <dgm:spPr/>
    </dgm:pt>
    <dgm:pt modelId="{0CA4ED0D-9484-47F7-8954-9A33E2FA6471}" type="pres">
      <dgm:prSet presAssocID="{D2F08B5A-4923-4F42-B5CF-A6606364DE4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3F7FDB-DE11-4047-9C0A-32DBA806F3CC}" type="pres">
      <dgm:prSet presAssocID="{D2F08B5A-4923-4F42-B5CF-A6606364DE43}" presName="desTx" presStyleLbl="alignAccFollowNode1" presStyleIdx="2" presStyleCnt="3" custScaleY="94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033BE0-CEA8-45F3-A093-FE0859ECF42A}" srcId="{0619A21E-0E4F-464B-B1D6-CBCF95803229}" destId="{600E5AAB-BCA8-4122-AF56-2A5681EAEB11}" srcOrd="1" destOrd="0" parTransId="{E0B1C7DE-48C2-4A9C-9787-A2225F01874D}" sibTransId="{89D8842A-8E07-47E2-91BE-F2D8933BD251}"/>
    <dgm:cxn modelId="{C31871C0-EB73-4AE1-91CB-C7ACE64456AF}" type="presOf" srcId="{3875148E-2743-42D4-A226-57AFBF165FFF}" destId="{A82C93F5-B39F-42CC-A9F4-446D2852C2A9}" srcOrd="0" destOrd="0" presId="urn:microsoft.com/office/officeart/2005/8/layout/hList1"/>
    <dgm:cxn modelId="{05BD30F8-45CC-4821-B824-B0FC6DCE0BA3}" srcId="{0619A21E-0E4F-464B-B1D6-CBCF95803229}" destId="{3875148E-2743-42D4-A226-57AFBF165FFF}" srcOrd="0" destOrd="0" parTransId="{BA98CBDC-1A3F-42FB-B489-C9853891CF62}" sibTransId="{13B44767-7839-4FF9-9DBF-ABC8368972CA}"/>
    <dgm:cxn modelId="{A0829350-A863-422B-A905-8224EFEA49DA}" type="presOf" srcId="{0619A21E-0E4F-464B-B1D6-CBCF95803229}" destId="{4A3B7790-C79C-43F6-B2C7-FBBB29DE8FEC}" srcOrd="0" destOrd="0" presId="urn:microsoft.com/office/officeart/2005/8/layout/hList1"/>
    <dgm:cxn modelId="{8E59BF69-8171-4639-9AF6-0C9B2975148F}" type="presOf" srcId="{135A17A8-8B73-4385-B031-CAFA296A82CA}" destId="{7F3F7FDB-DE11-4047-9C0A-32DBA806F3CC}" srcOrd="0" destOrd="0" presId="urn:microsoft.com/office/officeart/2005/8/layout/hList1"/>
    <dgm:cxn modelId="{6A89F2A0-478E-4819-A1CA-E9F6F2CC962A}" srcId="{3875148E-2743-42D4-A226-57AFBF165FFF}" destId="{47A54CB4-552C-4F50-87F6-CD45C4D58ACD}" srcOrd="0" destOrd="0" parTransId="{12381D62-710C-430E-99DC-026DD3AE60FD}" sibTransId="{3667041A-7E85-4B41-B68F-6E1FD483B4CC}"/>
    <dgm:cxn modelId="{14F93A76-B224-4D4D-97E0-872B8CD6C52C}" type="presOf" srcId="{56A36AC2-F164-44E0-AF6A-26AE4D1C00AF}" destId="{631BDEB7-B8DF-4F29-A403-D4F05CDE0618}" srcOrd="0" destOrd="0" presId="urn:microsoft.com/office/officeart/2005/8/layout/hList1"/>
    <dgm:cxn modelId="{A4045827-5148-4F26-AC8E-61EF1341E818}" type="presOf" srcId="{600E5AAB-BCA8-4122-AF56-2A5681EAEB11}" destId="{0AE8FF24-A343-4A8C-A000-D1DB22DC999A}" srcOrd="0" destOrd="0" presId="urn:microsoft.com/office/officeart/2005/8/layout/hList1"/>
    <dgm:cxn modelId="{28D8A77A-2683-4141-9DEA-AEEDA273C66C}" type="presOf" srcId="{47A54CB4-552C-4F50-87F6-CD45C4D58ACD}" destId="{1F21C1F9-8C3E-4203-AD09-6B2D5977D3D3}" srcOrd="0" destOrd="0" presId="urn:microsoft.com/office/officeart/2005/8/layout/hList1"/>
    <dgm:cxn modelId="{E2E14E16-DC9E-4937-A3BB-99DAD215C836}" srcId="{600E5AAB-BCA8-4122-AF56-2A5681EAEB11}" destId="{56A36AC2-F164-44E0-AF6A-26AE4D1C00AF}" srcOrd="0" destOrd="0" parTransId="{3F82D1F5-6DBC-4078-88CB-E2DA7CD8CBB5}" sibTransId="{4EDC4AFE-E87E-443F-9870-21C5F43BF82F}"/>
    <dgm:cxn modelId="{A0503F86-C633-433E-9C06-8D8359E2AE9E}" type="presOf" srcId="{D2F08B5A-4923-4F42-B5CF-A6606364DE43}" destId="{0CA4ED0D-9484-47F7-8954-9A33E2FA6471}" srcOrd="0" destOrd="0" presId="urn:microsoft.com/office/officeart/2005/8/layout/hList1"/>
    <dgm:cxn modelId="{AA193F32-9EE1-42EC-B8F5-B2749CD4F43A}" srcId="{0619A21E-0E4F-464B-B1D6-CBCF95803229}" destId="{D2F08B5A-4923-4F42-B5CF-A6606364DE43}" srcOrd="2" destOrd="0" parTransId="{A95AC53F-D256-45FB-9215-3E4C2284DD0D}" sibTransId="{D83D857A-11C6-4663-B4ED-64FF9C4B891D}"/>
    <dgm:cxn modelId="{646ACDE1-E069-40D0-990E-836FBCA415BD}" srcId="{D2F08B5A-4923-4F42-B5CF-A6606364DE43}" destId="{135A17A8-8B73-4385-B031-CAFA296A82CA}" srcOrd="0" destOrd="0" parTransId="{033F24C7-2B3A-4EFF-BFDE-9D4DF2F95910}" sibTransId="{03F5B526-C0A7-46F4-A320-E9DD9AE7DB1D}"/>
    <dgm:cxn modelId="{29BC0E08-0E54-425A-9AD0-FA4FEA8DC7D9}" type="presParOf" srcId="{4A3B7790-C79C-43F6-B2C7-FBBB29DE8FEC}" destId="{F891201A-D00F-4393-BE96-2E1DEC7BC1B2}" srcOrd="0" destOrd="0" presId="urn:microsoft.com/office/officeart/2005/8/layout/hList1"/>
    <dgm:cxn modelId="{EF6C5727-1132-482E-B306-C456E5B332CB}" type="presParOf" srcId="{F891201A-D00F-4393-BE96-2E1DEC7BC1B2}" destId="{A82C93F5-B39F-42CC-A9F4-446D2852C2A9}" srcOrd="0" destOrd="0" presId="urn:microsoft.com/office/officeart/2005/8/layout/hList1"/>
    <dgm:cxn modelId="{27A61008-4219-4F76-9419-1DCB1F92EBA1}" type="presParOf" srcId="{F891201A-D00F-4393-BE96-2E1DEC7BC1B2}" destId="{1F21C1F9-8C3E-4203-AD09-6B2D5977D3D3}" srcOrd="1" destOrd="0" presId="urn:microsoft.com/office/officeart/2005/8/layout/hList1"/>
    <dgm:cxn modelId="{6C35062C-7357-4E68-8775-E0DF751EB6A9}" type="presParOf" srcId="{4A3B7790-C79C-43F6-B2C7-FBBB29DE8FEC}" destId="{23805180-CD7B-4A42-AB5B-0E698A5F7A4C}" srcOrd="1" destOrd="0" presId="urn:microsoft.com/office/officeart/2005/8/layout/hList1"/>
    <dgm:cxn modelId="{822D2021-356E-4697-8035-5F1E991620B8}" type="presParOf" srcId="{4A3B7790-C79C-43F6-B2C7-FBBB29DE8FEC}" destId="{B7612B63-9D34-42B3-8C97-86AADB46F074}" srcOrd="2" destOrd="0" presId="urn:microsoft.com/office/officeart/2005/8/layout/hList1"/>
    <dgm:cxn modelId="{A83CBB5C-6A24-4CB0-AFF2-E7A8D54F936E}" type="presParOf" srcId="{B7612B63-9D34-42B3-8C97-86AADB46F074}" destId="{0AE8FF24-A343-4A8C-A000-D1DB22DC999A}" srcOrd="0" destOrd="0" presId="urn:microsoft.com/office/officeart/2005/8/layout/hList1"/>
    <dgm:cxn modelId="{2F0B8325-7A0C-4663-B977-7203CF496FBC}" type="presParOf" srcId="{B7612B63-9D34-42B3-8C97-86AADB46F074}" destId="{631BDEB7-B8DF-4F29-A403-D4F05CDE0618}" srcOrd="1" destOrd="0" presId="urn:microsoft.com/office/officeart/2005/8/layout/hList1"/>
    <dgm:cxn modelId="{0D23D524-95C8-4E4C-88E0-2AE715F3DD93}" type="presParOf" srcId="{4A3B7790-C79C-43F6-B2C7-FBBB29DE8FEC}" destId="{3807519B-F36C-4356-8379-8F9AA081C3F7}" srcOrd="3" destOrd="0" presId="urn:microsoft.com/office/officeart/2005/8/layout/hList1"/>
    <dgm:cxn modelId="{9C3F5352-FB79-49F6-9916-CEED055C2518}" type="presParOf" srcId="{4A3B7790-C79C-43F6-B2C7-FBBB29DE8FEC}" destId="{C58FB526-6E6A-4BFA-9187-0EDFBF8034AE}" srcOrd="4" destOrd="0" presId="urn:microsoft.com/office/officeart/2005/8/layout/hList1"/>
    <dgm:cxn modelId="{43EA8C56-9943-40B7-BF16-DB127893BBEB}" type="presParOf" srcId="{C58FB526-6E6A-4BFA-9187-0EDFBF8034AE}" destId="{0CA4ED0D-9484-47F7-8954-9A33E2FA6471}" srcOrd="0" destOrd="0" presId="urn:microsoft.com/office/officeart/2005/8/layout/hList1"/>
    <dgm:cxn modelId="{3B78A3D7-3EEA-41C6-A3C4-547E2605E4BF}" type="presParOf" srcId="{C58FB526-6E6A-4BFA-9187-0EDFBF8034AE}" destId="{7F3F7FDB-DE11-4047-9C0A-32DBA806F3C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84FD2C-BB6E-4652-BB5C-CEA237BC0D5E}" type="doc">
      <dgm:prSet loTypeId="urn:microsoft.com/office/officeart/2005/8/layout/target3" loCatId="list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53A11864-C858-4048-8679-96B19352E8B2}">
      <dgm:prSet custT="1"/>
      <dgm:spPr/>
      <dgm:t>
        <a:bodyPr/>
        <a:lstStyle/>
        <a:p>
          <a:endParaRPr lang="ru-RU" sz="2400" b="1" u="none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2400" b="1" u="none" dirty="0" smtClean="0">
              <a:latin typeface="Times New Roman" pitchFamily="18" charset="0"/>
              <a:cs typeface="Times New Roman" pitchFamily="18" charset="0"/>
            </a:rPr>
            <a:t>-Как ребенок проявляет агрессию?</a:t>
          </a:r>
          <a:br>
            <a:rPr lang="ru-RU" sz="2400" b="1" u="none" dirty="0" smtClean="0">
              <a:latin typeface="Times New Roman" pitchFamily="18" charset="0"/>
              <a:cs typeface="Times New Roman" pitchFamily="18" charset="0"/>
            </a:rPr>
          </a:br>
          <a:endParaRPr lang="ru-RU" sz="2400" b="1" u="none" dirty="0">
            <a:latin typeface="Times New Roman" pitchFamily="18" charset="0"/>
            <a:cs typeface="Times New Roman" pitchFamily="18" charset="0"/>
          </a:endParaRPr>
        </a:p>
      </dgm:t>
    </dgm:pt>
    <dgm:pt modelId="{B9B0A4DA-9C40-4584-AE93-E0073252F10B}" type="parTrans" cxnId="{F3526CBC-39D6-4C87-ABD3-E666401BA3D3}">
      <dgm:prSet/>
      <dgm:spPr/>
      <dgm:t>
        <a:bodyPr/>
        <a:lstStyle/>
        <a:p>
          <a:endParaRPr lang="ru-RU"/>
        </a:p>
      </dgm:t>
    </dgm:pt>
    <dgm:pt modelId="{B956ED57-485A-4265-869D-B3DC733D772C}" type="sibTrans" cxnId="{F3526CBC-39D6-4C87-ABD3-E666401BA3D3}">
      <dgm:prSet/>
      <dgm:spPr/>
      <dgm:t>
        <a:bodyPr/>
        <a:lstStyle/>
        <a:p>
          <a:endParaRPr lang="ru-RU"/>
        </a:p>
      </dgm:t>
    </dgm:pt>
    <dgm:pt modelId="{95B090CE-942E-413E-8C18-9EBD93CE9CE9}">
      <dgm:prSet custT="1"/>
      <dgm:spPr/>
      <dgm:t>
        <a:bodyPr/>
        <a:lstStyle/>
        <a:p>
          <a:endParaRPr lang="ru-RU" sz="2400" b="1" u="none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2400" b="1" u="none" dirty="0" smtClean="0">
              <a:latin typeface="Times New Roman" pitchFamily="18" charset="0"/>
              <a:cs typeface="Times New Roman" pitchFamily="18" charset="0"/>
            </a:rPr>
            <a:t>-Чем вы реально можете ему помочь?  </a:t>
          </a:r>
          <a:br>
            <a:rPr lang="ru-RU" sz="2400" b="1" u="none" dirty="0" smtClean="0">
              <a:latin typeface="Times New Roman" pitchFamily="18" charset="0"/>
              <a:cs typeface="Times New Roman" pitchFamily="18" charset="0"/>
            </a:rPr>
          </a:br>
          <a:endParaRPr lang="ru-RU" sz="2400" b="1" u="none" dirty="0">
            <a:latin typeface="Times New Roman" pitchFamily="18" charset="0"/>
            <a:cs typeface="Times New Roman" pitchFamily="18" charset="0"/>
          </a:endParaRPr>
        </a:p>
      </dgm:t>
    </dgm:pt>
    <dgm:pt modelId="{79843B8A-4990-4736-9FFA-24AE91F9B0F3}" type="parTrans" cxnId="{A002ABF0-F3F0-4FB8-BAC0-10F38DAF8B5C}">
      <dgm:prSet/>
      <dgm:spPr/>
      <dgm:t>
        <a:bodyPr/>
        <a:lstStyle/>
        <a:p>
          <a:endParaRPr lang="ru-RU"/>
        </a:p>
      </dgm:t>
    </dgm:pt>
    <dgm:pt modelId="{44752E0E-762D-405E-8F72-D3B1E0E318E3}" type="sibTrans" cxnId="{A002ABF0-F3F0-4FB8-BAC0-10F38DAF8B5C}">
      <dgm:prSet/>
      <dgm:spPr/>
      <dgm:t>
        <a:bodyPr/>
        <a:lstStyle/>
        <a:p>
          <a:endParaRPr lang="ru-RU"/>
        </a:p>
      </dgm:t>
    </dgm:pt>
    <dgm:pt modelId="{1EDEC42A-1E18-40E9-8E17-615F7214504D}">
      <dgm:prSet custT="1"/>
      <dgm:spPr/>
      <dgm:t>
        <a:bodyPr/>
        <a:lstStyle/>
        <a:p>
          <a:endParaRPr lang="ru-RU" sz="2400" b="1" u="none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2400" b="1" u="none" dirty="0" smtClean="0">
              <a:latin typeface="Times New Roman" pitchFamily="18" charset="0"/>
              <a:cs typeface="Times New Roman" pitchFamily="18" charset="0"/>
            </a:rPr>
            <a:t>- Что чаще всего является причиной агрессивного поведения ребенка?</a:t>
          </a:r>
          <a:br>
            <a:rPr lang="ru-RU" sz="2400" b="1" u="none" dirty="0" smtClean="0">
              <a:latin typeface="Times New Roman" pitchFamily="18" charset="0"/>
              <a:cs typeface="Times New Roman" pitchFamily="18" charset="0"/>
            </a:rPr>
          </a:br>
          <a:endParaRPr lang="ru-RU" sz="2400" b="1" u="none" dirty="0">
            <a:latin typeface="Times New Roman" pitchFamily="18" charset="0"/>
            <a:cs typeface="Times New Roman" pitchFamily="18" charset="0"/>
          </a:endParaRPr>
        </a:p>
      </dgm:t>
    </dgm:pt>
    <dgm:pt modelId="{037F6E96-325A-48F3-8485-0B337EE09DD9}" type="parTrans" cxnId="{9B26C093-6124-4171-A7B4-91049E1509A4}">
      <dgm:prSet/>
      <dgm:spPr/>
      <dgm:t>
        <a:bodyPr/>
        <a:lstStyle/>
        <a:p>
          <a:endParaRPr lang="ru-RU"/>
        </a:p>
      </dgm:t>
    </dgm:pt>
    <dgm:pt modelId="{A5266D9A-565E-4F8F-B743-9E79E3CA54A0}" type="sibTrans" cxnId="{9B26C093-6124-4171-A7B4-91049E1509A4}">
      <dgm:prSet/>
      <dgm:spPr/>
      <dgm:t>
        <a:bodyPr/>
        <a:lstStyle/>
        <a:p>
          <a:endParaRPr lang="ru-RU"/>
        </a:p>
      </dgm:t>
    </dgm:pt>
    <dgm:pt modelId="{E414D3B9-8EAA-45E8-B777-959E5680385B}">
      <dgm:prSet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- Когда это началось?</a:t>
          </a:r>
          <a:br>
            <a:rPr lang="ru-RU" sz="2400" b="1" dirty="0" smtClean="0">
              <a:latin typeface="Times New Roman" pitchFamily="18" charset="0"/>
              <a:cs typeface="Times New Roman" pitchFamily="18" charset="0"/>
            </a:rPr>
          </a:b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ECA44F94-02F3-46A8-B0BB-4458C355FA64}" type="parTrans" cxnId="{2B11311C-67A7-4596-B3F8-2CCC5BC12DE9}">
      <dgm:prSet/>
      <dgm:spPr/>
      <dgm:t>
        <a:bodyPr/>
        <a:lstStyle/>
        <a:p>
          <a:endParaRPr lang="ru-RU"/>
        </a:p>
      </dgm:t>
    </dgm:pt>
    <dgm:pt modelId="{92B05D55-C744-44E7-848F-BAB1C69EEF90}" type="sibTrans" cxnId="{2B11311C-67A7-4596-B3F8-2CCC5BC12DE9}">
      <dgm:prSet/>
      <dgm:spPr/>
      <dgm:t>
        <a:bodyPr/>
        <a:lstStyle/>
        <a:p>
          <a:endParaRPr lang="ru-RU"/>
        </a:p>
      </dgm:t>
    </dgm:pt>
    <dgm:pt modelId="{D65B18B5-8681-4701-8F6C-431DBA4181C4}">
      <dgm:prSet custT="1"/>
      <dgm:spPr/>
      <dgm:t>
        <a:bodyPr/>
        <a:lstStyle/>
        <a:p>
          <a:endParaRPr lang="ru-RU" sz="2400" b="1" u="none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2400" b="1" u="none" dirty="0" smtClean="0">
              <a:latin typeface="Times New Roman" pitchFamily="18" charset="0"/>
              <a:cs typeface="Times New Roman" pitchFamily="18" charset="0"/>
            </a:rPr>
            <a:t>-Что он хочет добиться таким поведением?</a:t>
          </a:r>
          <a:br>
            <a:rPr lang="ru-RU" sz="2400" b="1" u="none" dirty="0" smtClean="0">
              <a:latin typeface="Times New Roman" pitchFamily="18" charset="0"/>
              <a:cs typeface="Times New Roman" pitchFamily="18" charset="0"/>
            </a:rPr>
          </a:br>
          <a:endParaRPr lang="ru-RU" sz="2400" b="1" u="none" dirty="0">
            <a:latin typeface="Times New Roman" pitchFamily="18" charset="0"/>
            <a:cs typeface="Times New Roman" pitchFamily="18" charset="0"/>
          </a:endParaRPr>
        </a:p>
      </dgm:t>
    </dgm:pt>
    <dgm:pt modelId="{82B5F0A1-2FCB-4C1E-919A-8A5D7A2C5C5D}" type="sibTrans" cxnId="{2889E8AC-B294-42F1-AA2F-1FC6AA47082D}">
      <dgm:prSet/>
      <dgm:spPr/>
      <dgm:t>
        <a:bodyPr/>
        <a:lstStyle/>
        <a:p>
          <a:endParaRPr lang="ru-RU"/>
        </a:p>
      </dgm:t>
    </dgm:pt>
    <dgm:pt modelId="{091BBC24-86D5-498D-AB72-3A8469FD6FFB}" type="parTrans" cxnId="{2889E8AC-B294-42F1-AA2F-1FC6AA47082D}">
      <dgm:prSet/>
      <dgm:spPr/>
      <dgm:t>
        <a:bodyPr/>
        <a:lstStyle/>
        <a:p>
          <a:endParaRPr lang="ru-RU"/>
        </a:p>
      </dgm:t>
    </dgm:pt>
    <dgm:pt modelId="{53397F5A-1957-4C42-94E9-51AFF7D61540}" type="pres">
      <dgm:prSet presAssocID="{E584FD2C-BB6E-4652-BB5C-CEA237BC0D5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9143C0-28D6-4E08-B8AA-C98651B9154F}" type="pres">
      <dgm:prSet presAssocID="{E414D3B9-8EAA-45E8-B777-959E5680385B}" presName="circle1" presStyleLbl="node1" presStyleIdx="0" presStyleCnt="5"/>
      <dgm:spPr/>
    </dgm:pt>
    <dgm:pt modelId="{348E2494-A11B-42ED-A355-274CB4681DC1}" type="pres">
      <dgm:prSet presAssocID="{E414D3B9-8EAA-45E8-B777-959E5680385B}" presName="space" presStyleCnt="0"/>
      <dgm:spPr/>
    </dgm:pt>
    <dgm:pt modelId="{7FD327ED-4639-4AF2-BDA0-7B850F587737}" type="pres">
      <dgm:prSet presAssocID="{E414D3B9-8EAA-45E8-B777-959E5680385B}" presName="rect1" presStyleLbl="alignAcc1" presStyleIdx="0" presStyleCnt="5"/>
      <dgm:spPr/>
      <dgm:t>
        <a:bodyPr/>
        <a:lstStyle/>
        <a:p>
          <a:endParaRPr lang="ru-RU"/>
        </a:p>
      </dgm:t>
    </dgm:pt>
    <dgm:pt modelId="{D0DB7CCA-1AB9-40AF-9C30-FE97BB034DEE}" type="pres">
      <dgm:prSet presAssocID="{1EDEC42A-1E18-40E9-8E17-615F7214504D}" presName="vertSpace2" presStyleLbl="node1" presStyleIdx="0" presStyleCnt="5"/>
      <dgm:spPr/>
    </dgm:pt>
    <dgm:pt modelId="{4C0863B6-5CE7-4B1E-9D91-6707D6535609}" type="pres">
      <dgm:prSet presAssocID="{1EDEC42A-1E18-40E9-8E17-615F7214504D}" presName="circle2" presStyleLbl="node1" presStyleIdx="1" presStyleCnt="5"/>
      <dgm:spPr/>
    </dgm:pt>
    <dgm:pt modelId="{291F98BA-5CD2-4FF6-A8D3-ABFF6EABC09A}" type="pres">
      <dgm:prSet presAssocID="{1EDEC42A-1E18-40E9-8E17-615F7214504D}" presName="rect2" presStyleLbl="alignAcc1" presStyleIdx="1" presStyleCnt="5"/>
      <dgm:spPr/>
      <dgm:t>
        <a:bodyPr/>
        <a:lstStyle/>
        <a:p>
          <a:endParaRPr lang="ru-RU"/>
        </a:p>
      </dgm:t>
    </dgm:pt>
    <dgm:pt modelId="{6B8D2913-22FA-487D-8DB8-73ACADC4B1AA}" type="pres">
      <dgm:prSet presAssocID="{53A11864-C858-4048-8679-96B19352E8B2}" presName="vertSpace3" presStyleLbl="node1" presStyleIdx="1" presStyleCnt="5"/>
      <dgm:spPr/>
    </dgm:pt>
    <dgm:pt modelId="{959D1CE8-06B1-476F-A03A-235A6661B867}" type="pres">
      <dgm:prSet presAssocID="{53A11864-C858-4048-8679-96B19352E8B2}" presName="circle3" presStyleLbl="node1" presStyleIdx="2" presStyleCnt="5"/>
      <dgm:spPr/>
    </dgm:pt>
    <dgm:pt modelId="{9581E53E-CE1A-4657-BE6D-A06F492E617E}" type="pres">
      <dgm:prSet presAssocID="{53A11864-C858-4048-8679-96B19352E8B2}" presName="rect3" presStyleLbl="alignAcc1" presStyleIdx="2" presStyleCnt="5"/>
      <dgm:spPr/>
      <dgm:t>
        <a:bodyPr/>
        <a:lstStyle/>
        <a:p>
          <a:endParaRPr lang="ru-RU"/>
        </a:p>
      </dgm:t>
    </dgm:pt>
    <dgm:pt modelId="{4ADD2691-5741-4394-B50C-3D15A507C378}" type="pres">
      <dgm:prSet presAssocID="{D65B18B5-8681-4701-8F6C-431DBA4181C4}" presName="vertSpace4" presStyleLbl="node1" presStyleIdx="2" presStyleCnt="5"/>
      <dgm:spPr/>
    </dgm:pt>
    <dgm:pt modelId="{7E0BA895-335B-4037-894B-1FC7A38D4B95}" type="pres">
      <dgm:prSet presAssocID="{D65B18B5-8681-4701-8F6C-431DBA4181C4}" presName="circle4" presStyleLbl="node1" presStyleIdx="3" presStyleCnt="5"/>
      <dgm:spPr/>
    </dgm:pt>
    <dgm:pt modelId="{03022625-F0A6-4664-9EE2-54B2DDAC41B7}" type="pres">
      <dgm:prSet presAssocID="{D65B18B5-8681-4701-8F6C-431DBA4181C4}" presName="rect4" presStyleLbl="alignAcc1" presStyleIdx="3" presStyleCnt="5"/>
      <dgm:spPr/>
      <dgm:t>
        <a:bodyPr/>
        <a:lstStyle/>
        <a:p>
          <a:endParaRPr lang="ru-RU"/>
        </a:p>
      </dgm:t>
    </dgm:pt>
    <dgm:pt modelId="{9F592BD9-744B-4BBE-B871-F52D37CC2ECC}" type="pres">
      <dgm:prSet presAssocID="{95B090CE-942E-413E-8C18-9EBD93CE9CE9}" presName="vertSpace5" presStyleLbl="node1" presStyleIdx="3" presStyleCnt="5"/>
      <dgm:spPr/>
    </dgm:pt>
    <dgm:pt modelId="{40BAA7FD-97C4-444D-B2D3-587FCD4EA7A6}" type="pres">
      <dgm:prSet presAssocID="{95B090CE-942E-413E-8C18-9EBD93CE9CE9}" presName="circle5" presStyleLbl="node1" presStyleIdx="4" presStyleCnt="5"/>
      <dgm:spPr/>
    </dgm:pt>
    <dgm:pt modelId="{C4BE7752-E324-4EC4-9B3B-26630FD0B90A}" type="pres">
      <dgm:prSet presAssocID="{95B090CE-942E-413E-8C18-9EBD93CE9CE9}" presName="rect5" presStyleLbl="alignAcc1" presStyleIdx="4" presStyleCnt="5"/>
      <dgm:spPr/>
      <dgm:t>
        <a:bodyPr/>
        <a:lstStyle/>
        <a:p>
          <a:endParaRPr lang="ru-RU"/>
        </a:p>
      </dgm:t>
    </dgm:pt>
    <dgm:pt modelId="{CA089B64-6519-4C3E-B13D-6F0C4C2888DC}" type="pres">
      <dgm:prSet presAssocID="{E414D3B9-8EAA-45E8-B777-959E5680385B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B03F38-3A98-46A3-8F52-DACD9B055F4E}" type="pres">
      <dgm:prSet presAssocID="{1EDEC42A-1E18-40E9-8E17-615F7214504D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7F9D10-C89C-4D9A-AACD-EE0DCC9FDD3E}" type="pres">
      <dgm:prSet presAssocID="{53A11864-C858-4048-8679-96B19352E8B2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CBF16-4E5C-4E8A-A9BA-F26A2E83B9D2}" type="pres">
      <dgm:prSet presAssocID="{D65B18B5-8681-4701-8F6C-431DBA4181C4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C54DB-A1F4-4094-AF11-0DACF00ACC31}" type="pres">
      <dgm:prSet presAssocID="{95B090CE-942E-413E-8C18-9EBD93CE9CE9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02ABF0-F3F0-4FB8-BAC0-10F38DAF8B5C}" srcId="{E584FD2C-BB6E-4652-BB5C-CEA237BC0D5E}" destId="{95B090CE-942E-413E-8C18-9EBD93CE9CE9}" srcOrd="4" destOrd="0" parTransId="{79843B8A-4990-4736-9FFA-24AE91F9B0F3}" sibTransId="{44752E0E-762D-405E-8F72-D3B1E0E318E3}"/>
    <dgm:cxn modelId="{FA010E35-DEA3-4FB3-A304-12B167850D86}" type="presOf" srcId="{1EDEC42A-1E18-40E9-8E17-615F7214504D}" destId="{67B03F38-3A98-46A3-8F52-DACD9B055F4E}" srcOrd="1" destOrd="0" presId="urn:microsoft.com/office/officeart/2005/8/layout/target3"/>
    <dgm:cxn modelId="{9B26C093-6124-4171-A7B4-91049E1509A4}" srcId="{E584FD2C-BB6E-4652-BB5C-CEA237BC0D5E}" destId="{1EDEC42A-1E18-40E9-8E17-615F7214504D}" srcOrd="1" destOrd="0" parTransId="{037F6E96-325A-48F3-8485-0B337EE09DD9}" sibTransId="{A5266D9A-565E-4F8F-B743-9E79E3CA54A0}"/>
    <dgm:cxn modelId="{48F9EA38-57A1-4F57-AB68-04B57B742F7C}" type="presOf" srcId="{E414D3B9-8EAA-45E8-B777-959E5680385B}" destId="{7FD327ED-4639-4AF2-BDA0-7B850F587737}" srcOrd="0" destOrd="0" presId="urn:microsoft.com/office/officeart/2005/8/layout/target3"/>
    <dgm:cxn modelId="{FC259E01-1119-4BA7-AE65-AB5EC2B7C255}" type="presOf" srcId="{53A11864-C858-4048-8679-96B19352E8B2}" destId="{CE7F9D10-C89C-4D9A-AACD-EE0DCC9FDD3E}" srcOrd="1" destOrd="0" presId="urn:microsoft.com/office/officeart/2005/8/layout/target3"/>
    <dgm:cxn modelId="{1BBE5FAE-A496-43F7-B32E-28A9BDEBDD5D}" type="presOf" srcId="{95B090CE-942E-413E-8C18-9EBD93CE9CE9}" destId="{288C54DB-A1F4-4094-AF11-0DACF00ACC31}" srcOrd="1" destOrd="0" presId="urn:microsoft.com/office/officeart/2005/8/layout/target3"/>
    <dgm:cxn modelId="{28976033-08E1-41E5-A0E0-8AF2003C9994}" type="presOf" srcId="{53A11864-C858-4048-8679-96B19352E8B2}" destId="{9581E53E-CE1A-4657-BE6D-A06F492E617E}" srcOrd="0" destOrd="0" presId="urn:microsoft.com/office/officeart/2005/8/layout/target3"/>
    <dgm:cxn modelId="{2889E8AC-B294-42F1-AA2F-1FC6AA47082D}" srcId="{E584FD2C-BB6E-4652-BB5C-CEA237BC0D5E}" destId="{D65B18B5-8681-4701-8F6C-431DBA4181C4}" srcOrd="3" destOrd="0" parTransId="{091BBC24-86D5-498D-AB72-3A8469FD6FFB}" sibTransId="{82B5F0A1-2FCB-4C1E-919A-8A5D7A2C5C5D}"/>
    <dgm:cxn modelId="{757548A4-0ABB-49E5-AA26-3DF9D281F6E7}" type="presOf" srcId="{E414D3B9-8EAA-45E8-B777-959E5680385B}" destId="{CA089B64-6519-4C3E-B13D-6F0C4C2888DC}" srcOrd="1" destOrd="0" presId="urn:microsoft.com/office/officeart/2005/8/layout/target3"/>
    <dgm:cxn modelId="{9CB14F7A-30D6-4832-B4EC-DE837A2CC55E}" type="presOf" srcId="{D65B18B5-8681-4701-8F6C-431DBA4181C4}" destId="{03022625-F0A6-4664-9EE2-54B2DDAC41B7}" srcOrd="0" destOrd="0" presId="urn:microsoft.com/office/officeart/2005/8/layout/target3"/>
    <dgm:cxn modelId="{240BEBE1-B037-4631-BFD7-EA2301B1BABE}" type="presOf" srcId="{D65B18B5-8681-4701-8F6C-431DBA4181C4}" destId="{6F4CBF16-4E5C-4E8A-A9BA-F26A2E83B9D2}" srcOrd="1" destOrd="0" presId="urn:microsoft.com/office/officeart/2005/8/layout/target3"/>
    <dgm:cxn modelId="{F3526CBC-39D6-4C87-ABD3-E666401BA3D3}" srcId="{E584FD2C-BB6E-4652-BB5C-CEA237BC0D5E}" destId="{53A11864-C858-4048-8679-96B19352E8B2}" srcOrd="2" destOrd="0" parTransId="{B9B0A4DA-9C40-4584-AE93-E0073252F10B}" sibTransId="{B956ED57-485A-4265-869D-B3DC733D772C}"/>
    <dgm:cxn modelId="{1634BAF8-64C1-41FD-AF6E-B46E0A956F27}" type="presOf" srcId="{E584FD2C-BB6E-4652-BB5C-CEA237BC0D5E}" destId="{53397F5A-1957-4C42-94E9-51AFF7D61540}" srcOrd="0" destOrd="0" presId="urn:microsoft.com/office/officeart/2005/8/layout/target3"/>
    <dgm:cxn modelId="{53F3393D-B066-46BC-B9A6-472A2EF85751}" type="presOf" srcId="{95B090CE-942E-413E-8C18-9EBD93CE9CE9}" destId="{C4BE7752-E324-4EC4-9B3B-26630FD0B90A}" srcOrd="0" destOrd="0" presId="urn:microsoft.com/office/officeart/2005/8/layout/target3"/>
    <dgm:cxn modelId="{074CB192-2448-48D9-92DA-50693E7256C0}" type="presOf" srcId="{1EDEC42A-1E18-40E9-8E17-615F7214504D}" destId="{291F98BA-5CD2-4FF6-A8D3-ABFF6EABC09A}" srcOrd="0" destOrd="0" presId="urn:microsoft.com/office/officeart/2005/8/layout/target3"/>
    <dgm:cxn modelId="{2B11311C-67A7-4596-B3F8-2CCC5BC12DE9}" srcId="{E584FD2C-BB6E-4652-BB5C-CEA237BC0D5E}" destId="{E414D3B9-8EAA-45E8-B777-959E5680385B}" srcOrd="0" destOrd="0" parTransId="{ECA44F94-02F3-46A8-B0BB-4458C355FA64}" sibTransId="{92B05D55-C744-44E7-848F-BAB1C69EEF90}"/>
    <dgm:cxn modelId="{42C26C1A-A962-4390-B9BA-B0BC4419880C}" type="presParOf" srcId="{53397F5A-1957-4C42-94E9-51AFF7D61540}" destId="{0A9143C0-28D6-4E08-B8AA-C98651B9154F}" srcOrd="0" destOrd="0" presId="urn:microsoft.com/office/officeart/2005/8/layout/target3"/>
    <dgm:cxn modelId="{D0A26B87-F477-429D-AF15-76E89C8FAE39}" type="presParOf" srcId="{53397F5A-1957-4C42-94E9-51AFF7D61540}" destId="{348E2494-A11B-42ED-A355-274CB4681DC1}" srcOrd="1" destOrd="0" presId="urn:microsoft.com/office/officeart/2005/8/layout/target3"/>
    <dgm:cxn modelId="{2A11461F-D033-45BA-8DC3-CD7E27E6B731}" type="presParOf" srcId="{53397F5A-1957-4C42-94E9-51AFF7D61540}" destId="{7FD327ED-4639-4AF2-BDA0-7B850F587737}" srcOrd="2" destOrd="0" presId="urn:microsoft.com/office/officeart/2005/8/layout/target3"/>
    <dgm:cxn modelId="{58DA8423-1931-448C-A4FA-6D608B2CFA63}" type="presParOf" srcId="{53397F5A-1957-4C42-94E9-51AFF7D61540}" destId="{D0DB7CCA-1AB9-40AF-9C30-FE97BB034DEE}" srcOrd="3" destOrd="0" presId="urn:microsoft.com/office/officeart/2005/8/layout/target3"/>
    <dgm:cxn modelId="{74A25EDD-BD30-465C-A399-AC5FDC7178C8}" type="presParOf" srcId="{53397F5A-1957-4C42-94E9-51AFF7D61540}" destId="{4C0863B6-5CE7-4B1E-9D91-6707D6535609}" srcOrd="4" destOrd="0" presId="urn:microsoft.com/office/officeart/2005/8/layout/target3"/>
    <dgm:cxn modelId="{C2B2EA7E-BAB8-4A59-9A2A-11C4B5F511DC}" type="presParOf" srcId="{53397F5A-1957-4C42-94E9-51AFF7D61540}" destId="{291F98BA-5CD2-4FF6-A8D3-ABFF6EABC09A}" srcOrd="5" destOrd="0" presId="urn:microsoft.com/office/officeart/2005/8/layout/target3"/>
    <dgm:cxn modelId="{76E97663-9BD2-4808-8B0C-07605B0BF3D6}" type="presParOf" srcId="{53397F5A-1957-4C42-94E9-51AFF7D61540}" destId="{6B8D2913-22FA-487D-8DB8-73ACADC4B1AA}" srcOrd="6" destOrd="0" presId="urn:microsoft.com/office/officeart/2005/8/layout/target3"/>
    <dgm:cxn modelId="{D382809E-2BED-47B0-98C0-575A5B4F6C35}" type="presParOf" srcId="{53397F5A-1957-4C42-94E9-51AFF7D61540}" destId="{959D1CE8-06B1-476F-A03A-235A6661B867}" srcOrd="7" destOrd="0" presId="urn:microsoft.com/office/officeart/2005/8/layout/target3"/>
    <dgm:cxn modelId="{39E47093-927F-45ED-BFE4-D6783479A094}" type="presParOf" srcId="{53397F5A-1957-4C42-94E9-51AFF7D61540}" destId="{9581E53E-CE1A-4657-BE6D-A06F492E617E}" srcOrd="8" destOrd="0" presId="urn:microsoft.com/office/officeart/2005/8/layout/target3"/>
    <dgm:cxn modelId="{48A3D647-7712-44FE-94F2-4708D08AEFB3}" type="presParOf" srcId="{53397F5A-1957-4C42-94E9-51AFF7D61540}" destId="{4ADD2691-5741-4394-B50C-3D15A507C378}" srcOrd="9" destOrd="0" presId="urn:microsoft.com/office/officeart/2005/8/layout/target3"/>
    <dgm:cxn modelId="{FC6975DF-50F5-41CF-BCD7-745F59F2F144}" type="presParOf" srcId="{53397F5A-1957-4C42-94E9-51AFF7D61540}" destId="{7E0BA895-335B-4037-894B-1FC7A38D4B95}" srcOrd="10" destOrd="0" presId="urn:microsoft.com/office/officeart/2005/8/layout/target3"/>
    <dgm:cxn modelId="{6CC079D3-B18B-48EC-A907-716388357113}" type="presParOf" srcId="{53397F5A-1957-4C42-94E9-51AFF7D61540}" destId="{03022625-F0A6-4664-9EE2-54B2DDAC41B7}" srcOrd="11" destOrd="0" presId="urn:microsoft.com/office/officeart/2005/8/layout/target3"/>
    <dgm:cxn modelId="{50FD184D-EC04-4EA3-ABF3-DB0C2A4479B5}" type="presParOf" srcId="{53397F5A-1957-4C42-94E9-51AFF7D61540}" destId="{9F592BD9-744B-4BBE-B871-F52D37CC2ECC}" srcOrd="12" destOrd="0" presId="urn:microsoft.com/office/officeart/2005/8/layout/target3"/>
    <dgm:cxn modelId="{50246841-8AE2-4209-A96C-F6D3B0C537D7}" type="presParOf" srcId="{53397F5A-1957-4C42-94E9-51AFF7D61540}" destId="{40BAA7FD-97C4-444D-B2D3-587FCD4EA7A6}" srcOrd="13" destOrd="0" presId="urn:microsoft.com/office/officeart/2005/8/layout/target3"/>
    <dgm:cxn modelId="{6AB28139-BCA0-44FA-9229-2C06A6BDF876}" type="presParOf" srcId="{53397F5A-1957-4C42-94E9-51AFF7D61540}" destId="{C4BE7752-E324-4EC4-9B3B-26630FD0B90A}" srcOrd="14" destOrd="0" presId="urn:microsoft.com/office/officeart/2005/8/layout/target3"/>
    <dgm:cxn modelId="{DFC244C7-68AA-4C4E-BDD7-880C9FEE00E4}" type="presParOf" srcId="{53397F5A-1957-4C42-94E9-51AFF7D61540}" destId="{CA089B64-6519-4C3E-B13D-6F0C4C2888DC}" srcOrd="15" destOrd="0" presId="urn:microsoft.com/office/officeart/2005/8/layout/target3"/>
    <dgm:cxn modelId="{E4145671-398A-4928-8C82-5301A68046C9}" type="presParOf" srcId="{53397F5A-1957-4C42-94E9-51AFF7D61540}" destId="{67B03F38-3A98-46A3-8F52-DACD9B055F4E}" srcOrd="16" destOrd="0" presId="urn:microsoft.com/office/officeart/2005/8/layout/target3"/>
    <dgm:cxn modelId="{2E971F71-A01F-481E-8E93-7425BF1028CC}" type="presParOf" srcId="{53397F5A-1957-4C42-94E9-51AFF7D61540}" destId="{CE7F9D10-C89C-4D9A-AACD-EE0DCC9FDD3E}" srcOrd="17" destOrd="0" presId="urn:microsoft.com/office/officeart/2005/8/layout/target3"/>
    <dgm:cxn modelId="{376961CB-93CA-444F-9543-B18246109785}" type="presParOf" srcId="{53397F5A-1957-4C42-94E9-51AFF7D61540}" destId="{6F4CBF16-4E5C-4E8A-A9BA-F26A2E83B9D2}" srcOrd="18" destOrd="0" presId="urn:microsoft.com/office/officeart/2005/8/layout/target3"/>
    <dgm:cxn modelId="{07A872E1-0F92-4BA2-837B-108CE56D8578}" type="presParOf" srcId="{53397F5A-1957-4C42-94E9-51AFF7D61540}" destId="{288C54DB-A1F4-4094-AF11-0DACF00ACC31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D9FDFA-C509-4381-9162-0818DA89057C}" type="doc">
      <dgm:prSet loTypeId="urn:microsoft.com/office/officeart/2005/8/layout/default#1" loCatId="list" qsTypeId="urn:microsoft.com/office/officeart/2005/8/quickstyle/simple3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06DF6F7B-20C5-4F68-88F1-8F6D1F66BA1C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/>
          <a:lightRig rig="flat" dir="t"/>
        </a:scene3d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Выразить понимание чувств ребенка («Конечно, тебе обидно...»).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45954680-7CCA-4A36-A1A9-C1F8C334C8FD}" type="parTrans" cxnId="{EB20885A-B13C-4BD6-8057-A0EB04BA0AE6}">
      <dgm:prSet/>
      <dgm:spPr/>
      <dgm:t>
        <a:bodyPr/>
        <a:lstStyle/>
        <a:p>
          <a:endParaRPr lang="ru-RU"/>
        </a:p>
      </dgm:t>
    </dgm:pt>
    <dgm:pt modelId="{03037987-71ED-41C0-BE2E-0839FDBABE77}" type="sibTrans" cxnId="{EB20885A-B13C-4BD6-8057-A0EB04BA0AE6}">
      <dgm:prSet/>
      <dgm:spPr/>
      <dgm:t>
        <a:bodyPr/>
        <a:lstStyle/>
        <a:p>
          <a:endParaRPr lang="ru-RU"/>
        </a:p>
      </dgm:t>
    </dgm:pt>
    <dgm:pt modelId="{DC6F4E88-5B47-40A3-B583-E732F51EE650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/>
          <a:lightRig rig="flat" dir="t"/>
        </a:scene3d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Спокойное отношение, игнорирование незначительной агрессии.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6ADD878-F44C-4C70-BB63-FC445CF0565F}" type="parTrans" cxnId="{9BBC8553-A002-4B59-832F-59CE13C37848}">
      <dgm:prSet/>
      <dgm:spPr/>
      <dgm:t>
        <a:bodyPr/>
        <a:lstStyle/>
        <a:p>
          <a:endParaRPr lang="ru-RU"/>
        </a:p>
      </dgm:t>
    </dgm:pt>
    <dgm:pt modelId="{D98FEDA4-7BD6-44CB-ABF7-AA10C40460E3}" type="sibTrans" cxnId="{9BBC8553-A002-4B59-832F-59CE13C37848}">
      <dgm:prSet/>
      <dgm:spPr/>
      <dgm:t>
        <a:bodyPr/>
        <a:lstStyle/>
        <a:p>
          <a:endParaRPr lang="ru-RU"/>
        </a:p>
      </dgm:t>
    </dgm:pt>
    <dgm:pt modelId="{6D80DDC9-6B1C-467B-801F-CC26C381F4A3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/>
          <a:lightRig rig="flat" dir="t"/>
        </a:scene3d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Дать возможность высказать свои чувства и мотивы агрессии («Ты злишься? Ты хочешь меня обидеть? Ты хочешь продемонстрировать свою силу?).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58CF549-A36B-4E42-B052-1619FA9F7934}" type="parTrans" cxnId="{5D8546E6-A5BC-4F05-9C9B-34FEDE4EAAA5}">
      <dgm:prSet/>
      <dgm:spPr/>
      <dgm:t>
        <a:bodyPr/>
        <a:lstStyle/>
        <a:p>
          <a:endParaRPr lang="ru-RU"/>
        </a:p>
      </dgm:t>
    </dgm:pt>
    <dgm:pt modelId="{F9912D05-C224-44AC-A9FB-12F4AE39E654}" type="sibTrans" cxnId="{5D8546E6-A5BC-4F05-9C9B-34FEDE4EAAA5}">
      <dgm:prSet/>
      <dgm:spPr/>
      <dgm:t>
        <a:bodyPr/>
        <a:lstStyle/>
        <a:p>
          <a:endParaRPr lang="ru-RU"/>
        </a:p>
      </dgm:t>
    </dgm:pt>
    <dgm:pt modelId="{0BD337CF-A8EE-421C-9F7B-6503B969A420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/>
          <a:lightRig rig="flat" dir="t"/>
        </a:scene3d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Использование юмора («Ты сейчас выглядишь круче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Шварценегера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»).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504C32D6-F3B4-44B1-85F2-A6DDD09C25CA}" type="parTrans" cxnId="{F8BFF40C-CDFF-4A03-86F9-701EDFA3146A}">
      <dgm:prSet/>
      <dgm:spPr/>
      <dgm:t>
        <a:bodyPr/>
        <a:lstStyle/>
        <a:p>
          <a:endParaRPr lang="ru-RU"/>
        </a:p>
      </dgm:t>
    </dgm:pt>
    <dgm:pt modelId="{A5A3C880-DA1B-4919-82A6-B6DDDB5CAA9A}" type="sibTrans" cxnId="{F8BFF40C-CDFF-4A03-86F9-701EDFA3146A}">
      <dgm:prSet/>
      <dgm:spPr/>
      <dgm:t>
        <a:bodyPr/>
        <a:lstStyle/>
        <a:p>
          <a:endParaRPr lang="ru-RU"/>
        </a:p>
      </dgm:t>
    </dgm:pt>
    <dgm:pt modelId="{AE6CDECB-E016-4FF4-9BA5-8E7E59563D7B}">
      <dgm:prSet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/>
          <a:lightRig rig="flat" dir="t"/>
        </a:scene3d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Напомните ребенку о том, что он добрый(«Зачем ты так делаешь. Ведь ты хороший, добрый»)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6E37DCF-66E7-4DF1-A252-6AA57C1802FF}" type="parTrans" cxnId="{CD3E93C8-4FAA-48F2-A596-63ACC6C4C9ED}">
      <dgm:prSet/>
      <dgm:spPr/>
      <dgm:t>
        <a:bodyPr/>
        <a:lstStyle/>
        <a:p>
          <a:endParaRPr lang="ru-RU"/>
        </a:p>
      </dgm:t>
    </dgm:pt>
    <dgm:pt modelId="{E1FBAF86-7933-4BC3-BF16-12E5BDB20177}" type="sibTrans" cxnId="{CD3E93C8-4FAA-48F2-A596-63ACC6C4C9ED}">
      <dgm:prSet/>
      <dgm:spPr/>
      <dgm:t>
        <a:bodyPr/>
        <a:lstStyle/>
        <a:p>
          <a:endParaRPr lang="ru-RU"/>
        </a:p>
      </dgm:t>
    </dgm:pt>
    <dgm:pt modelId="{26DB93F9-8260-4162-8197-649BA623F990}" type="pres">
      <dgm:prSet presAssocID="{7ED9FDFA-C509-4381-9162-0818DA8905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693A30-1F92-4026-B452-57D51596CDA3}" type="pres">
      <dgm:prSet presAssocID="{DC6F4E88-5B47-40A3-B583-E732F51EE650}" presName="node" presStyleLbl="node1" presStyleIdx="0" presStyleCnt="5" custScaleX="102426" custScaleY="13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A70A3-83D1-4DCB-BD4F-F20465DABA66}" type="pres">
      <dgm:prSet presAssocID="{D98FEDA4-7BD6-44CB-ABF7-AA10C40460E3}" presName="sibTrans" presStyleCnt="0"/>
      <dgm:spPr/>
    </dgm:pt>
    <dgm:pt modelId="{C446DFCE-5D58-46A5-BA78-86F9B4007F3F}" type="pres">
      <dgm:prSet presAssocID="{06DF6F7B-20C5-4F68-88F1-8F6D1F66BA1C}" presName="node" presStyleLbl="node1" presStyleIdx="1" presStyleCnt="5" custScaleX="103453" custScaleY="128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3F3BB-AA73-48FE-810F-B1B74ED33BD1}" type="pres">
      <dgm:prSet presAssocID="{03037987-71ED-41C0-BE2E-0839FDBABE77}" presName="sibTrans" presStyleCnt="0"/>
      <dgm:spPr/>
    </dgm:pt>
    <dgm:pt modelId="{28D3C59C-9D4F-45E6-B4A5-16F20F9BD4C9}" type="pres">
      <dgm:prSet presAssocID="{6D80DDC9-6B1C-467B-801F-CC26C381F4A3}" presName="node" presStyleLbl="node1" presStyleIdx="2" presStyleCnt="5" custScaleX="103191" custScaleY="142390" custLinFactX="14855" custLinFactNeighborX="100000" custLinFactNeighborY="-1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B019C4-7BBA-41C9-8D39-55634C339BC4}" type="pres">
      <dgm:prSet presAssocID="{F9912D05-C224-44AC-A9FB-12F4AE39E654}" presName="sibTrans" presStyleCnt="0"/>
      <dgm:spPr/>
    </dgm:pt>
    <dgm:pt modelId="{3AB59D54-6A7D-4F28-86B0-4FF8C7505AA3}" type="pres">
      <dgm:prSet presAssocID="{0BD337CF-A8EE-421C-9F7B-6503B969A420}" presName="node" presStyleLbl="node1" presStyleIdx="3" presStyleCnt="5" custScaleX="101040" custScaleY="131083" custLinFactX="-4671" custLinFactNeighborX="-100000" custLinFactNeighborY="2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0B4E32-D03E-4BE8-AD9C-E6155264C411}" type="pres">
      <dgm:prSet presAssocID="{A5A3C880-DA1B-4919-82A6-B6DDDB5CAA9A}" presName="sibTrans" presStyleCnt="0"/>
      <dgm:spPr/>
    </dgm:pt>
    <dgm:pt modelId="{9A6FE332-134F-475D-AEB6-CC4D6CC7D78B}" type="pres">
      <dgm:prSet presAssocID="{AE6CDECB-E016-4FF4-9BA5-8E7E59563D7B}" presName="node" presStyleLbl="node1" presStyleIdx="4" presStyleCnt="5" custScaleX="94569" custScaleY="128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BFF40C-CDFF-4A03-86F9-701EDFA3146A}" srcId="{7ED9FDFA-C509-4381-9162-0818DA89057C}" destId="{0BD337CF-A8EE-421C-9F7B-6503B969A420}" srcOrd="3" destOrd="0" parTransId="{504C32D6-F3B4-44B1-85F2-A6DDD09C25CA}" sibTransId="{A5A3C880-DA1B-4919-82A6-B6DDDB5CAA9A}"/>
    <dgm:cxn modelId="{155A0348-0D4C-4471-BED5-F30C3E49E7E2}" type="presOf" srcId="{AE6CDECB-E016-4FF4-9BA5-8E7E59563D7B}" destId="{9A6FE332-134F-475D-AEB6-CC4D6CC7D78B}" srcOrd="0" destOrd="0" presId="urn:microsoft.com/office/officeart/2005/8/layout/default#1"/>
    <dgm:cxn modelId="{EB20885A-B13C-4BD6-8057-A0EB04BA0AE6}" srcId="{7ED9FDFA-C509-4381-9162-0818DA89057C}" destId="{06DF6F7B-20C5-4F68-88F1-8F6D1F66BA1C}" srcOrd="1" destOrd="0" parTransId="{45954680-7CCA-4A36-A1A9-C1F8C334C8FD}" sibTransId="{03037987-71ED-41C0-BE2E-0839FDBABE77}"/>
    <dgm:cxn modelId="{CD3E93C8-4FAA-48F2-A596-63ACC6C4C9ED}" srcId="{7ED9FDFA-C509-4381-9162-0818DA89057C}" destId="{AE6CDECB-E016-4FF4-9BA5-8E7E59563D7B}" srcOrd="4" destOrd="0" parTransId="{96E37DCF-66E7-4DF1-A252-6AA57C1802FF}" sibTransId="{E1FBAF86-7933-4BC3-BF16-12E5BDB20177}"/>
    <dgm:cxn modelId="{50D179E7-6A35-493B-8A09-E57ED827CCA4}" type="presOf" srcId="{7ED9FDFA-C509-4381-9162-0818DA89057C}" destId="{26DB93F9-8260-4162-8197-649BA623F990}" srcOrd="0" destOrd="0" presId="urn:microsoft.com/office/officeart/2005/8/layout/default#1"/>
    <dgm:cxn modelId="{1531885F-CA98-4AFA-8AAD-B0DE444D2B85}" type="presOf" srcId="{0BD337CF-A8EE-421C-9F7B-6503B969A420}" destId="{3AB59D54-6A7D-4F28-86B0-4FF8C7505AA3}" srcOrd="0" destOrd="0" presId="urn:microsoft.com/office/officeart/2005/8/layout/default#1"/>
    <dgm:cxn modelId="{5D8546E6-A5BC-4F05-9C9B-34FEDE4EAAA5}" srcId="{7ED9FDFA-C509-4381-9162-0818DA89057C}" destId="{6D80DDC9-6B1C-467B-801F-CC26C381F4A3}" srcOrd="2" destOrd="0" parTransId="{958CF549-A36B-4E42-B052-1619FA9F7934}" sibTransId="{F9912D05-C224-44AC-A9FB-12F4AE39E654}"/>
    <dgm:cxn modelId="{A92FA41D-B3CA-408C-9143-B6551114E207}" type="presOf" srcId="{DC6F4E88-5B47-40A3-B583-E732F51EE650}" destId="{A5693A30-1F92-4026-B452-57D51596CDA3}" srcOrd="0" destOrd="0" presId="urn:microsoft.com/office/officeart/2005/8/layout/default#1"/>
    <dgm:cxn modelId="{9BBC8553-A002-4B59-832F-59CE13C37848}" srcId="{7ED9FDFA-C509-4381-9162-0818DA89057C}" destId="{DC6F4E88-5B47-40A3-B583-E732F51EE650}" srcOrd="0" destOrd="0" parTransId="{F6ADD878-F44C-4C70-BB63-FC445CF0565F}" sibTransId="{D98FEDA4-7BD6-44CB-ABF7-AA10C40460E3}"/>
    <dgm:cxn modelId="{CE5A120A-8293-45D2-A00E-F6183174652E}" type="presOf" srcId="{06DF6F7B-20C5-4F68-88F1-8F6D1F66BA1C}" destId="{C446DFCE-5D58-46A5-BA78-86F9B4007F3F}" srcOrd="0" destOrd="0" presId="urn:microsoft.com/office/officeart/2005/8/layout/default#1"/>
    <dgm:cxn modelId="{BA3368A4-5110-4DA0-AB3F-2ED6B8E86804}" type="presOf" srcId="{6D80DDC9-6B1C-467B-801F-CC26C381F4A3}" destId="{28D3C59C-9D4F-45E6-B4A5-16F20F9BD4C9}" srcOrd="0" destOrd="0" presId="urn:microsoft.com/office/officeart/2005/8/layout/default#1"/>
    <dgm:cxn modelId="{004CAD8D-91E4-4CA9-96A7-51A627471AA0}" type="presParOf" srcId="{26DB93F9-8260-4162-8197-649BA623F990}" destId="{A5693A30-1F92-4026-B452-57D51596CDA3}" srcOrd="0" destOrd="0" presId="urn:microsoft.com/office/officeart/2005/8/layout/default#1"/>
    <dgm:cxn modelId="{9F799E61-CABC-42B0-B47F-298F05428D41}" type="presParOf" srcId="{26DB93F9-8260-4162-8197-649BA623F990}" destId="{EBDA70A3-83D1-4DCB-BD4F-F20465DABA66}" srcOrd="1" destOrd="0" presId="urn:microsoft.com/office/officeart/2005/8/layout/default#1"/>
    <dgm:cxn modelId="{4742145F-B32F-49C6-B229-984A7A260E2E}" type="presParOf" srcId="{26DB93F9-8260-4162-8197-649BA623F990}" destId="{C446DFCE-5D58-46A5-BA78-86F9B4007F3F}" srcOrd="2" destOrd="0" presId="urn:microsoft.com/office/officeart/2005/8/layout/default#1"/>
    <dgm:cxn modelId="{3D45CDA1-5096-4D00-A990-BDF71E13B9EF}" type="presParOf" srcId="{26DB93F9-8260-4162-8197-649BA623F990}" destId="{E873F3BB-AA73-48FE-810F-B1B74ED33BD1}" srcOrd="3" destOrd="0" presId="urn:microsoft.com/office/officeart/2005/8/layout/default#1"/>
    <dgm:cxn modelId="{92A1B279-B708-4948-A29C-AC8A47AE331F}" type="presParOf" srcId="{26DB93F9-8260-4162-8197-649BA623F990}" destId="{28D3C59C-9D4F-45E6-B4A5-16F20F9BD4C9}" srcOrd="4" destOrd="0" presId="urn:microsoft.com/office/officeart/2005/8/layout/default#1"/>
    <dgm:cxn modelId="{EB3397A4-19DB-45DE-BF20-48ED7F62FD6E}" type="presParOf" srcId="{26DB93F9-8260-4162-8197-649BA623F990}" destId="{3CB019C4-7BBA-41C9-8D39-55634C339BC4}" srcOrd="5" destOrd="0" presId="urn:microsoft.com/office/officeart/2005/8/layout/default#1"/>
    <dgm:cxn modelId="{BC306D31-C175-4F5D-B3D8-53DC52CC7969}" type="presParOf" srcId="{26DB93F9-8260-4162-8197-649BA623F990}" destId="{3AB59D54-6A7D-4F28-86B0-4FF8C7505AA3}" srcOrd="6" destOrd="0" presId="urn:microsoft.com/office/officeart/2005/8/layout/default#1"/>
    <dgm:cxn modelId="{99FE8E70-D159-49AD-9C3B-02406E607F73}" type="presParOf" srcId="{26DB93F9-8260-4162-8197-649BA623F990}" destId="{C10B4E32-D03E-4BE8-AD9C-E6155264C411}" srcOrd="7" destOrd="0" presId="urn:microsoft.com/office/officeart/2005/8/layout/default#1"/>
    <dgm:cxn modelId="{B45C6D62-4ADE-4D86-8733-DB040BCC473C}" type="presParOf" srcId="{26DB93F9-8260-4162-8197-649BA623F990}" destId="{9A6FE332-134F-475D-AEB6-CC4D6CC7D78B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8130A-BE72-4B5B-8B2C-53B2AA16AAC1}">
      <dsp:nvSpPr>
        <dsp:cNvPr id="0" name=""/>
        <dsp:cNvSpPr/>
      </dsp:nvSpPr>
      <dsp:spPr>
        <a:xfrm>
          <a:off x="0" y="682684"/>
          <a:ext cx="609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D58C54-8F50-47C7-82CE-C0846124F974}">
      <dsp:nvSpPr>
        <dsp:cNvPr id="0" name=""/>
        <dsp:cNvSpPr/>
      </dsp:nvSpPr>
      <dsp:spPr>
        <a:xfrm>
          <a:off x="290214" y="25009"/>
          <a:ext cx="5804291" cy="982394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latin typeface="Times New Roman" pitchFamily="18" charset="0"/>
              <a:cs typeface="Times New Roman" pitchFamily="18" charset="0"/>
            </a:rPr>
            <a:t>Физическая агрессия </a:t>
          </a:r>
          <a:endParaRPr lang="ru-RU" sz="28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8171" y="72966"/>
        <a:ext cx="5708377" cy="886480"/>
      </dsp:txXfrm>
    </dsp:sp>
    <dsp:sp modelId="{F9163E2D-AF31-496C-BD61-3CFA576C4116}">
      <dsp:nvSpPr>
        <dsp:cNvPr id="0" name=""/>
        <dsp:cNvSpPr/>
      </dsp:nvSpPr>
      <dsp:spPr>
        <a:xfrm>
          <a:off x="0" y="1958460"/>
          <a:ext cx="609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-307796"/>
              <a:satOff val="20520"/>
              <a:lumOff val="267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09F47-79F4-49EE-83F1-C241E41CD2FD}">
      <dsp:nvSpPr>
        <dsp:cNvPr id="0" name=""/>
        <dsp:cNvSpPr/>
      </dsp:nvSpPr>
      <dsp:spPr>
        <a:xfrm>
          <a:off x="290214" y="1355884"/>
          <a:ext cx="5804291" cy="927296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-307796"/>
                <a:satOff val="20520"/>
                <a:lumOff val="26790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307796"/>
                <a:satOff val="20520"/>
                <a:lumOff val="26790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307796"/>
                <a:satOff val="20520"/>
                <a:lumOff val="2679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Косвенная агрессия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5481" y="1401151"/>
        <a:ext cx="5713757" cy="836762"/>
      </dsp:txXfrm>
    </dsp:sp>
    <dsp:sp modelId="{DD448068-3A9F-487A-BEFD-E4E473A792CF}">
      <dsp:nvSpPr>
        <dsp:cNvPr id="0" name=""/>
        <dsp:cNvSpPr/>
      </dsp:nvSpPr>
      <dsp:spPr>
        <a:xfrm>
          <a:off x="0" y="3341738"/>
          <a:ext cx="609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50000"/>
              <a:hueOff val="-307796"/>
              <a:satOff val="20520"/>
              <a:lumOff val="267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F23ECC-4AC3-4766-9BFE-DF11CDBF36C4}">
      <dsp:nvSpPr>
        <dsp:cNvPr id="0" name=""/>
        <dsp:cNvSpPr/>
      </dsp:nvSpPr>
      <dsp:spPr>
        <a:xfrm>
          <a:off x="290214" y="2631660"/>
          <a:ext cx="5804291" cy="1034798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-307796"/>
                <a:satOff val="20520"/>
                <a:lumOff val="26790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307796"/>
                <a:satOff val="20520"/>
                <a:lumOff val="26790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307796"/>
                <a:satOff val="20520"/>
                <a:lumOff val="2679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Вербальная агрессия 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0729" y="2682175"/>
        <a:ext cx="5703261" cy="9337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2C93F5-B39F-42CC-A9F4-446D2852C2A9}">
      <dsp:nvSpPr>
        <dsp:cNvPr id="0" name=""/>
        <dsp:cNvSpPr/>
      </dsp:nvSpPr>
      <dsp:spPr>
        <a:xfrm>
          <a:off x="2424" y="835158"/>
          <a:ext cx="2363807" cy="60480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Физическая агрессия </a:t>
          </a:r>
          <a:endParaRPr lang="ru-RU" sz="2800" b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24" y="835158"/>
        <a:ext cx="2363807" cy="604800"/>
      </dsp:txXfrm>
    </dsp:sp>
    <dsp:sp modelId="{1F21C1F9-8C3E-4203-AD09-6B2D5977D3D3}">
      <dsp:nvSpPr>
        <dsp:cNvPr id="0" name=""/>
        <dsp:cNvSpPr/>
      </dsp:nvSpPr>
      <dsp:spPr>
        <a:xfrm>
          <a:off x="2424" y="1532890"/>
          <a:ext cx="2363807" cy="3989933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это использование физической силы против другого лица.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24" y="1532890"/>
        <a:ext cx="2363807" cy="3989933"/>
      </dsp:txXfrm>
    </dsp:sp>
    <dsp:sp modelId="{0AE8FF24-A343-4A8C-A000-D1DB22DC999A}">
      <dsp:nvSpPr>
        <dsp:cNvPr id="0" name=""/>
        <dsp:cNvSpPr/>
      </dsp:nvSpPr>
      <dsp:spPr>
        <a:xfrm>
          <a:off x="2713215" y="809739"/>
          <a:ext cx="2363807" cy="60480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Вербальная агрессия </a:t>
          </a:r>
          <a:endParaRPr lang="ru-RU" sz="2800" b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13215" y="809739"/>
        <a:ext cx="2363807" cy="604800"/>
      </dsp:txXfrm>
    </dsp:sp>
    <dsp:sp modelId="{631BDEB7-B8DF-4F29-A403-D4F05CDE0618}">
      <dsp:nvSpPr>
        <dsp:cNvPr id="0" name=""/>
        <dsp:cNvSpPr/>
      </dsp:nvSpPr>
      <dsp:spPr>
        <a:xfrm>
          <a:off x="2713215" y="1541409"/>
          <a:ext cx="2363807" cy="391326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это выражение негативных чувств как через форму (ссоры, крик, визг), так и через содержание словесно (угроза, ругань, проклятье).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13215" y="1541409"/>
        <a:ext cx="2363807" cy="3913265"/>
      </dsp:txXfrm>
    </dsp:sp>
    <dsp:sp modelId="{0CA4ED0D-9484-47F7-8954-9A33E2FA6471}">
      <dsp:nvSpPr>
        <dsp:cNvPr id="0" name=""/>
        <dsp:cNvSpPr/>
      </dsp:nvSpPr>
      <dsp:spPr>
        <a:xfrm>
          <a:off x="5391905" y="841630"/>
          <a:ext cx="2363807" cy="60480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Косвенная агрессия </a:t>
          </a:r>
          <a:endParaRPr lang="ru-RU" sz="2800" b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91905" y="841630"/>
        <a:ext cx="2363807" cy="604800"/>
      </dsp:txXfrm>
    </dsp:sp>
    <dsp:sp modelId="{7F3F7FDB-DE11-4047-9C0A-32DBA806F3CC}">
      <dsp:nvSpPr>
        <dsp:cNvPr id="0" name=""/>
        <dsp:cNvSpPr/>
      </dsp:nvSpPr>
      <dsp:spPr>
        <a:xfrm>
          <a:off x="5391905" y="1552308"/>
          <a:ext cx="2363807" cy="3964043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включает агрессию, которая окольным путем направлена на другое лицо – сплетни, злобные шутки, взрыв ярости, проявляющийся в крике, топанье ногами, битьё кулаками по столу и т. д.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91905" y="1552308"/>
        <a:ext cx="2363807" cy="3964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143C0-28D6-4E08-B8AA-C98651B9154F}">
      <dsp:nvSpPr>
        <dsp:cNvPr id="0" name=""/>
        <dsp:cNvSpPr/>
      </dsp:nvSpPr>
      <dsp:spPr>
        <a:xfrm>
          <a:off x="0" y="0"/>
          <a:ext cx="4429135" cy="442913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FD327ED-4639-4AF2-BDA0-7B850F587737}">
      <dsp:nvSpPr>
        <dsp:cNvPr id="0" name=""/>
        <dsp:cNvSpPr/>
      </dsp:nvSpPr>
      <dsp:spPr>
        <a:xfrm>
          <a:off x="2214567" y="0"/>
          <a:ext cx="5472132" cy="44291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- Когда это началось?</a:t>
          </a:r>
          <a:br>
            <a:rPr lang="ru-RU" sz="2400" b="1" kern="1200" dirty="0" smtClean="0">
              <a:latin typeface="Times New Roman" pitchFamily="18" charset="0"/>
              <a:cs typeface="Times New Roman" pitchFamily="18" charset="0"/>
            </a:rPr>
          </a:b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14567" y="0"/>
        <a:ext cx="5472132" cy="708661"/>
      </dsp:txXfrm>
    </dsp:sp>
    <dsp:sp modelId="{4C0863B6-5CE7-4B1E-9D91-6707D6535609}">
      <dsp:nvSpPr>
        <dsp:cNvPr id="0" name=""/>
        <dsp:cNvSpPr/>
      </dsp:nvSpPr>
      <dsp:spPr>
        <a:xfrm>
          <a:off x="465059" y="708661"/>
          <a:ext cx="3499016" cy="349901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91F98BA-5CD2-4FF6-A8D3-ABFF6EABC09A}">
      <dsp:nvSpPr>
        <dsp:cNvPr id="0" name=""/>
        <dsp:cNvSpPr/>
      </dsp:nvSpPr>
      <dsp:spPr>
        <a:xfrm>
          <a:off x="2214567" y="708661"/>
          <a:ext cx="5472132" cy="34990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u="none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latin typeface="Times New Roman" pitchFamily="18" charset="0"/>
              <a:cs typeface="Times New Roman" pitchFamily="18" charset="0"/>
            </a:rPr>
            <a:t>- Что чаще всего является причиной агрессивного поведения ребенка?</a:t>
          </a:r>
          <a:br>
            <a:rPr lang="ru-RU" sz="2400" b="1" u="none" kern="1200" dirty="0" smtClean="0">
              <a:latin typeface="Times New Roman" pitchFamily="18" charset="0"/>
              <a:cs typeface="Times New Roman" pitchFamily="18" charset="0"/>
            </a:rPr>
          </a:br>
          <a:endParaRPr lang="ru-RU" sz="2400" b="1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14567" y="708661"/>
        <a:ext cx="5472132" cy="708661"/>
      </dsp:txXfrm>
    </dsp:sp>
    <dsp:sp modelId="{959D1CE8-06B1-476F-A03A-235A6661B867}">
      <dsp:nvSpPr>
        <dsp:cNvPr id="0" name=""/>
        <dsp:cNvSpPr/>
      </dsp:nvSpPr>
      <dsp:spPr>
        <a:xfrm>
          <a:off x="930118" y="1417323"/>
          <a:ext cx="2568898" cy="256889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81E53E-CE1A-4657-BE6D-A06F492E617E}">
      <dsp:nvSpPr>
        <dsp:cNvPr id="0" name=""/>
        <dsp:cNvSpPr/>
      </dsp:nvSpPr>
      <dsp:spPr>
        <a:xfrm>
          <a:off x="2214567" y="1417323"/>
          <a:ext cx="5472132" cy="25688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u="none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latin typeface="Times New Roman" pitchFamily="18" charset="0"/>
              <a:cs typeface="Times New Roman" pitchFamily="18" charset="0"/>
            </a:rPr>
            <a:t>-Как ребенок проявляет агрессию?</a:t>
          </a:r>
          <a:br>
            <a:rPr lang="ru-RU" sz="2400" b="1" u="none" kern="1200" dirty="0" smtClean="0">
              <a:latin typeface="Times New Roman" pitchFamily="18" charset="0"/>
              <a:cs typeface="Times New Roman" pitchFamily="18" charset="0"/>
            </a:rPr>
          </a:br>
          <a:endParaRPr lang="ru-RU" sz="2400" b="1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14567" y="1417323"/>
        <a:ext cx="5472132" cy="708661"/>
      </dsp:txXfrm>
    </dsp:sp>
    <dsp:sp modelId="{7E0BA895-335B-4037-894B-1FC7A38D4B95}">
      <dsp:nvSpPr>
        <dsp:cNvPr id="0" name=""/>
        <dsp:cNvSpPr/>
      </dsp:nvSpPr>
      <dsp:spPr>
        <a:xfrm>
          <a:off x="1395177" y="2125984"/>
          <a:ext cx="1638779" cy="163877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3022625-F0A6-4664-9EE2-54B2DDAC41B7}">
      <dsp:nvSpPr>
        <dsp:cNvPr id="0" name=""/>
        <dsp:cNvSpPr/>
      </dsp:nvSpPr>
      <dsp:spPr>
        <a:xfrm>
          <a:off x="2214567" y="2125984"/>
          <a:ext cx="5472132" cy="16387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u="none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latin typeface="Times New Roman" pitchFamily="18" charset="0"/>
              <a:cs typeface="Times New Roman" pitchFamily="18" charset="0"/>
            </a:rPr>
            <a:t>-Что он хочет добиться таким поведением?</a:t>
          </a:r>
          <a:br>
            <a:rPr lang="ru-RU" sz="2400" b="1" u="none" kern="1200" dirty="0" smtClean="0">
              <a:latin typeface="Times New Roman" pitchFamily="18" charset="0"/>
              <a:cs typeface="Times New Roman" pitchFamily="18" charset="0"/>
            </a:rPr>
          </a:br>
          <a:endParaRPr lang="ru-RU" sz="2400" b="1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14567" y="2125984"/>
        <a:ext cx="5472132" cy="708661"/>
      </dsp:txXfrm>
    </dsp:sp>
    <dsp:sp modelId="{40BAA7FD-97C4-444D-B2D3-587FCD4EA7A6}">
      <dsp:nvSpPr>
        <dsp:cNvPr id="0" name=""/>
        <dsp:cNvSpPr/>
      </dsp:nvSpPr>
      <dsp:spPr>
        <a:xfrm>
          <a:off x="1860236" y="2834646"/>
          <a:ext cx="708661" cy="70866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4BE7752-E324-4EC4-9B3B-26630FD0B90A}">
      <dsp:nvSpPr>
        <dsp:cNvPr id="0" name=""/>
        <dsp:cNvSpPr/>
      </dsp:nvSpPr>
      <dsp:spPr>
        <a:xfrm>
          <a:off x="2214567" y="2834646"/>
          <a:ext cx="5472132" cy="708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u="none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latin typeface="Times New Roman" pitchFamily="18" charset="0"/>
              <a:cs typeface="Times New Roman" pitchFamily="18" charset="0"/>
            </a:rPr>
            <a:t>-Чем вы реально можете ему помочь?  </a:t>
          </a:r>
          <a:br>
            <a:rPr lang="ru-RU" sz="2400" b="1" u="none" kern="1200" dirty="0" smtClean="0">
              <a:latin typeface="Times New Roman" pitchFamily="18" charset="0"/>
              <a:cs typeface="Times New Roman" pitchFamily="18" charset="0"/>
            </a:rPr>
          </a:br>
          <a:endParaRPr lang="ru-RU" sz="2400" b="1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14567" y="2834646"/>
        <a:ext cx="5472132" cy="7086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693A30-1F92-4026-B452-57D51596CDA3}">
      <dsp:nvSpPr>
        <dsp:cNvPr id="0" name=""/>
        <dsp:cNvSpPr/>
      </dsp:nvSpPr>
      <dsp:spPr>
        <a:xfrm>
          <a:off x="1281703" y="112575"/>
          <a:ext cx="2546053" cy="1946043"/>
        </a:xfrm>
        <a:prstGeom prst="rect">
          <a:avLst/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Спокойное отношение, игнорирование незначительной агрессии.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81703" y="112575"/>
        <a:ext cx="2546053" cy="1946043"/>
      </dsp:txXfrm>
    </dsp:sp>
    <dsp:sp modelId="{C446DFCE-5D58-46A5-BA78-86F9B4007F3F}">
      <dsp:nvSpPr>
        <dsp:cNvPr id="0" name=""/>
        <dsp:cNvSpPr/>
      </dsp:nvSpPr>
      <dsp:spPr>
        <a:xfrm>
          <a:off x="4076332" y="126788"/>
          <a:ext cx="2571582" cy="1917616"/>
        </a:xfrm>
        <a:prstGeom prst="rect">
          <a:avLst/>
        </a:prstGeom>
        <a:gradFill rotWithShape="0">
          <a:gsLst>
            <a:gs pos="0">
              <a:schemeClr val="accent6">
                <a:shade val="80000"/>
                <a:hueOff val="-95423"/>
                <a:satOff val="4252"/>
                <a:lumOff val="5945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-95423"/>
                <a:satOff val="4252"/>
                <a:lumOff val="5945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-95423"/>
                <a:satOff val="4252"/>
                <a:lumOff val="59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Выразить понимание чувств ребенка («Конечно, тебе обидно...»).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76332" y="126788"/>
        <a:ext cx="2571582" cy="1917616"/>
      </dsp:txXfrm>
    </dsp:sp>
    <dsp:sp modelId="{28D3C59C-9D4F-45E6-B4A5-16F20F9BD4C9}">
      <dsp:nvSpPr>
        <dsp:cNvPr id="0" name=""/>
        <dsp:cNvSpPr/>
      </dsp:nvSpPr>
      <dsp:spPr>
        <a:xfrm>
          <a:off x="2857531" y="2286015"/>
          <a:ext cx="2565069" cy="2123675"/>
        </a:xfrm>
        <a:prstGeom prst="rect">
          <a:avLst/>
        </a:prstGeom>
        <a:gradFill rotWithShape="0">
          <a:gsLst>
            <a:gs pos="0">
              <a:schemeClr val="accent6">
                <a:shade val="80000"/>
                <a:hueOff val="-190846"/>
                <a:satOff val="8505"/>
                <a:lumOff val="11889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-190846"/>
                <a:satOff val="8505"/>
                <a:lumOff val="11889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-190846"/>
                <a:satOff val="8505"/>
                <a:lumOff val="1188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Дать возможность высказать свои чувства и мотивы агрессии («Ты злишься? Ты хочешь меня обидеть? Ты хочешь продемонстрировать свою силу?).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57531" y="2286015"/>
        <a:ext cx="2565069" cy="2123675"/>
      </dsp:txXfrm>
    </dsp:sp>
    <dsp:sp modelId="{3AB59D54-6A7D-4F28-86B0-4FF8C7505AA3}">
      <dsp:nvSpPr>
        <dsp:cNvPr id="0" name=""/>
        <dsp:cNvSpPr/>
      </dsp:nvSpPr>
      <dsp:spPr>
        <a:xfrm>
          <a:off x="214310" y="2428888"/>
          <a:ext cx="2511601" cy="1955036"/>
        </a:xfrm>
        <a:prstGeom prst="rect">
          <a:avLst/>
        </a:prstGeom>
        <a:gradFill rotWithShape="0">
          <a:gsLst>
            <a:gs pos="0">
              <a:schemeClr val="accent6">
                <a:shade val="80000"/>
                <a:hueOff val="-286269"/>
                <a:satOff val="12757"/>
                <a:lumOff val="17834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-286269"/>
                <a:satOff val="12757"/>
                <a:lumOff val="17834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-286269"/>
                <a:satOff val="12757"/>
                <a:lumOff val="1783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Использование юмора («Ты сейчас выглядишь круче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Шварценегера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»).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4310" y="2428888"/>
        <a:ext cx="2511601" cy="1955036"/>
      </dsp:txXfrm>
    </dsp:sp>
    <dsp:sp modelId="{9A6FE332-134F-475D-AEB6-CC4D6CC7D78B}">
      <dsp:nvSpPr>
        <dsp:cNvPr id="0" name=""/>
        <dsp:cNvSpPr/>
      </dsp:nvSpPr>
      <dsp:spPr>
        <a:xfrm>
          <a:off x="5576345" y="2408284"/>
          <a:ext cx="2350748" cy="1921494"/>
        </a:xfrm>
        <a:prstGeom prst="rect">
          <a:avLst/>
        </a:prstGeom>
        <a:gradFill rotWithShape="0">
          <a:gsLst>
            <a:gs pos="0">
              <a:schemeClr val="accent6">
                <a:shade val="80000"/>
                <a:hueOff val="-381692"/>
                <a:satOff val="17009"/>
                <a:lumOff val="23779"/>
                <a:alphaOff val="0"/>
                <a:tint val="50000"/>
                <a:satMod val="300000"/>
              </a:schemeClr>
            </a:gs>
            <a:gs pos="35000">
              <a:schemeClr val="accent6">
                <a:shade val="80000"/>
                <a:hueOff val="-381692"/>
                <a:satOff val="17009"/>
                <a:lumOff val="23779"/>
                <a:alphaOff val="0"/>
                <a:tint val="37000"/>
                <a:satMod val="300000"/>
              </a:schemeClr>
            </a:gs>
            <a:gs pos="100000">
              <a:schemeClr val="accent6">
                <a:shade val="80000"/>
                <a:hueOff val="-381692"/>
                <a:satOff val="17009"/>
                <a:lumOff val="237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Напомните ребенку о том, что он добрый(«Зачем ты так делаешь. Ведь ты хороший, добрый»)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76345" y="2408284"/>
        <a:ext cx="2350748" cy="1921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Abstrak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467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85852" y="857232"/>
            <a:ext cx="7643866" cy="264320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«</a:t>
            </a:r>
            <a:r>
              <a:rPr lang="ru-RU" sz="4000" b="1" dirty="0" smtClean="0"/>
              <a:t>Агрессивный ребенок.</a:t>
            </a:r>
            <a:br>
              <a:rPr lang="ru-RU" sz="4000" b="1" dirty="0" smtClean="0"/>
            </a:br>
            <a:r>
              <a:rPr lang="ru-RU" sz="4000" b="1" dirty="0" smtClean="0"/>
              <a:t> Причины и пути преодоления агрессивности»</a:t>
            </a:r>
            <a:br>
              <a:rPr lang="ru-RU" sz="4000" b="1" dirty="0" smtClean="0"/>
            </a:br>
            <a:r>
              <a:rPr lang="ru-RU" sz="4000" b="1" dirty="0" smtClean="0"/>
              <a:t>(Консультация для родителей)</a:t>
            </a:r>
            <a:endParaRPr lang="ru-RU" sz="40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772400" cy="1900254"/>
          </a:xfrm>
        </p:spPr>
        <p:txBody>
          <a:bodyPr>
            <a:normAutofit/>
          </a:bodyPr>
          <a:lstStyle/>
          <a:p>
            <a:pPr algn="r"/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</a:rPr>
              <a:t>Презентацию подготовила:</a:t>
            </a:r>
          </a:p>
          <a:p>
            <a:pPr algn="r"/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</a:rPr>
              <a:t>педагог-психолог </a:t>
            </a:r>
          </a:p>
          <a:p>
            <a:pPr algn="r"/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</a:rPr>
              <a:t>Старкова Т.С.</a:t>
            </a:r>
            <a:endParaRPr lang="ru-RU" sz="19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858180" cy="114300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Советы родителям по воспитанию агрессивного ребенка: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643050"/>
            <a:ext cx="7858180" cy="50720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с одним скругленным углом 6"/>
          <p:cNvSpPr/>
          <p:nvPr/>
        </p:nvSpPr>
        <p:spPr>
          <a:xfrm>
            <a:off x="1000100" y="1285860"/>
            <a:ext cx="7786742" cy="714380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Упорядочьте систему требований, следите за своими поступками, показывая ребенку личный(положительный) пример.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одним скругленным углом 8"/>
          <p:cNvSpPr/>
          <p:nvPr/>
        </p:nvSpPr>
        <p:spPr>
          <a:xfrm>
            <a:off x="1000100" y="2214554"/>
            <a:ext cx="7786742" cy="785818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Направьте его энергию в положительное русло(например, спорт, где ребенок сможет научиться контролировать эмоции, управлять своим поведением), рисование, пение.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скругленным углом 12"/>
          <p:cNvSpPr/>
          <p:nvPr/>
        </p:nvSpPr>
        <p:spPr>
          <a:xfrm>
            <a:off x="1000100" y="3143248"/>
            <a:ext cx="7786742" cy="785818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Наказывайте ребенка за конкретные проступки. Наказания не должны унижать ребенка.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с одним скругленным углом 13"/>
          <p:cNvSpPr/>
          <p:nvPr/>
        </p:nvSpPr>
        <p:spPr>
          <a:xfrm>
            <a:off x="1000100" y="4143380"/>
            <a:ext cx="7786742" cy="785818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водите много запретов, контролируйте ребенка, но ненавязчиво.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одним скругленным углом 14"/>
          <p:cNvSpPr/>
          <p:nvPr/>
        </p:nvSpPr>
        <p:spPr>
          <a:xfrm>
            <a:off x="1000100" y="5143512"/>
            <a:ext cx="7786742" cy="785818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Давайте понять ребенку, что вы его любите таким, каким он есть.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одним скругленным углом 9"/>
          <p:cNvSpPr/>
          <p:nvPr/>
        </p:nvSpPr>
        <p:spPr>
          <a:xfrm>
            <a:off x="1000100" y="6072182"/>
            <a:ext cx="7786742" cy="785818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Развивайте у ребенка способность 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эмпатии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с одним скругленным углом 5"/>
          <p:cNvSpPr/>
          <p:nvPr/>
        </p:nvSpPr>
        <p:spPr>
          <a:xfrm>
            <a:off x="1000100" y="500042"/>
            <a:ext cx="7715304" cy="785818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Будьте внимательны к нуждам и потребностям ребенка.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одним скругленным углом 6"/>
          <p:cNvSpPr/>
          <p:nvPr/>
        </p:nvSpPr>
        <p:spPr>
          <a:xfrm>
            <a:off x="1000100" y="1500174"/>
            <a:ext cx="7715304" cy="857256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 ребёнка мирно решать конфликтные ситуации, искать компромиссные решения.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одним скругленным углом 7"/>
          <p:cNvSpPr/>
          <p:nvPr/>
        </p:nvSpPr>
        <p:spPr>
          <a:xfrm>
            <a:off x="1000100" y="2643182"/>
            <a:ext cx="7715304" cy="785818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навешивайте ярлыки на ребенка: злой, забияка, драчун, вредина и более обидных.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одним скругленным углом 8"/>
          <p:cNvSpPr/>
          <p:nvPr/>
        </p:nvSpPr>
        <p:spPr>
          <a:xfrm>
            <a:off x="1000100" y="3714752"/>
            <a:ext cx="7715304" cy="857256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Предъявляя ребенку свои требования, учитывайте его возможности, а не свои желания.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с одним скругленным углом 13"/>
          <p:cNvSpPr/>
          <p:nvPr/>
        </p:nvSpPr>
        <p:spPr>
          <a:xfrm>
            <a:off x="1000100" y="4786322"/>
            <a:ext cx="7715304" cy="857256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Включайте ребенка в совместную деятельность, подчеркивайте его значимость в выполняемом деле.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одним скругленным углом 14"/>
          <p:cNvSpPr/>
          <p:nvPr/>
        </p:nvSpPr>
        <p:spPr>
          <a:xfrm>
            <a:off x="1000100" y="5857892"/>
            <a:ext cx="7715304" cy="857256"/>
          </a:xfrm>
          <a:prstGeom prst="round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Практикуйте эмоциональное поощрение за проявление доброты. В этом случае ребенок быстро сумеет перерасти «естественную возрастную агрессивность» и научится быть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гумманым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добрым.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2343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858180" cy="1143000"/>
          </a:xfrm>
          <a:scene3d>
            <a:camera prst="perspectiveFron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Типичные </a:t>
            </a:r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неправильные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действия взрослого, усиливающие напряжение и агрессию ребенка: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28736"/>
            <a:ext cx="7858180" cy="53578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повышение голоса, изменение тона на угрожающий;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использование физической силы;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демонстрация власти («Будет так, как я скажу»);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крик, негодование;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сарказм, насмешки, высмеивание и передразнивание;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негативная оценка личности ребенка;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втягивание в конфликт посторонних людей;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нотации, проповеди, «чтение морали»;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наказания или угрозы наказания;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обобщения типа: «Ты, как всегда...», «Ты никогда не...»;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сравнение ребенка с другими детьми — не в его пользу;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оправдания, подкуп, награды. </a:t>
            </a:r>
          </a:p>
          <a:p>
            <a:pPr>
              <a:buFont typeface="Wingdings" pitchFamily="2" charset="2"/>
              <a:buChar char="§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Некоторые из этих реакций могут остановить ребенка на короткое время, но возможный отрицательный эффект от такого поведения взрослого приносит куда больше вреда, чем само агрессивное поведение. </a:t>
            </a:r>
          </a:p>
          <a:p>
            <a:pPr>
              <a:buFont typeface="Wingdings" pitchFamily="2" charset="2"/>
              <a:buChar char="§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1225536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Конструктивное воздействие на агрессивные реакции детей: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28662" y="1714488"/>
          <a:ext cx="7929618" cy="4543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93978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момент агрессивного поведения можно предложить ребенку: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85860"/>
            <a:ext cx="7786742" cy="54292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Подраться подушкой;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Скомкать и разорвать в клочья бумагу;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Выплеснуть отрицательные эмоции, используя «стаканчик для криков»;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Поколотить стул надувным молотком;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Громко спеть любимую песню;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Налить в ванну воды, запустить в нее несколько пластмассовых игрушек и бомбить их мячом;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Пробежать несколько кругов вокруг дома;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Покидать мяч об стену;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Устроить соревнование «Кто громче крикнет», «Кто  выше прыгнет»;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Пометать дротики в мишень;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93978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момент агрессивного поведения можно предложить ребенку: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85860"/>
            <a:ext cx="7786742" cy="542928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Попрыгать на скакалке;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Пускать мыльные пузыри;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Устроить «бой» с боксерской грушей;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Поиграть в настольный футбол (хоккей);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Сильно потопать ногами.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Поиграть в игры: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- « Выбиваем пыль»,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- « Маленькое привидение»,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- « Час тишины и час «Можно»,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- « Падающая башня»,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- «Ругаемся овощами»,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- «Кукла Бобо».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2468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000100" y="357166"/>
            <a:ext cx="7458100" cy="100013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ln w="190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n w="190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90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Вывод: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type="subTitle" idx="1"/>
          </p:nvPr>
        </p:nvSpPr>
        <p:spPr>
          <a:xfrm>
            <a:off x="1000100" y="1142984"/>
            <a:ext cx="7786742" cy="5572164"/>
          </a:xfrm>
        </p:spPr>
        <p:txBody>
          <a:bodyPr>
            <a:normAutofit fontScale="55000" lnSpcReduction="20000"/>
          </a:bodyPr>
          <a:lstStyle/>
          <a:p>
            <a:pPr algn="l"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 замечаете у своего ребенка проявления агрессивности, необходимо тщательно анализировать ее причины, выявлять трудности испытываемые ребенком, по возможности устранять их, а затем формировать у ребенка недостающие умения, навыки, а также установки в отношении других людей.</a:t>
            </a:r>
          </a:p>
          <a:p>
            <a:pPr algn="l">
              <a:lnSpc>
                <a:spcPct val="120000"/>
              </a:lnSpc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 помнить, что в одиночку детям совершенно невозможно справиться со своими проблемами. А при поддержке старших они порой способны творить чудеса. </a:t>
            </a:r>
          </a:p>
          <a:p>
            <a:pPr algn="l">
              <a:lnSpc>
                <a:spcPct val="120000"/>
              </a:lnSpc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Никогда не оставляйте ребенка наедине с его бедами и попытайтесь сделать климат в вашей семье эмоционально комфортным и максимально благоприятным для его развития.</a:t>
            </a:r>
          </a:p>
          <a:p>
            <a:pPr algn="l">
              <a:lnSpc>
                <a:spcPct val="120000"/>
              </a:lnSpc>
              <a:buNone/>
            </a:pP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Внимательность и огромное терпение со стороны взрослых — обязательное условие успеха.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>
              <a:lnSpc>
                <a:spcPct val="110000"/>
              </a:lnSpc>
              <a:buNone/>
            </a:pP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24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758138" cy="1143008"/>
          </a:xfrm>
          <a:ln>
            <a:solidFill>
              <a:schemeClr val="accent6">
                <a:lumMod val="50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Литература:</a:t>
            </a:r>
            <a:endParaRPr lang="ru-RU" sz="4000" b="1" dirty="0">
              <a:ln w="1905"/>
              <a:solidFill>
                <a:schemeClr val="accent6">
                  <a:lumMod val="5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28662" y="1571612"/>
            <a:ext cx="7758138" cy="492922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Кряжева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Н.Л. Развитие эмоционального мира детей .-Ярославль: Академия развития,1996.-208с.</a:t>
            </a:r>
          </a:p>
          <a:p>
            <a:pPr>
              <a:buFont typeface="Wingdings" pitchFamily="2" charset="2"/>
              <a:buChar char="Ø"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Луговская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А., Кравцова М.М.,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Шевнина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О.В. Ребенок без проблем!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Решебник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для родителей.- М.: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Эксмо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, 2008.-352с.:ил.</a:t>
            </a:r>
          </a:p>
          <a:p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3. Лютова Е.К., Монина Г.Б. Шпаргалка для взрослых: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Психокоррекционная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работа с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гиперактивными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, агрессивными, тревожными и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аутичными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детьми .-М.: Генезис, 2000-192с.,ил.</a:t>
            </a:r>
          </a:p>
          <a:p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4. Работа с родителями: практические рекомендации и консультации по воспитанию детей 2-7 лет/авт. - сост.           Е.В. Шитова.- Волгоград: Учитель, 2014.-169с.</a:t>
            </a:r>
          </a:p>
          <a:p>
            <a:endParaRPr lang="ru-R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24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500042"/>
            <a:ext cx="7715304" cy="1000132"/>
          </a:xfrm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же такое агрессивность?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714488"/>
            <a:ext cx="7715304" cy="50006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 «агрессия» произошло от латинского «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agressio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что означает «нападение», «приступ».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 психологическом словаре под ред.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Ю.Л.Неймера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приведено следующее определение данного термина: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Агрессия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-это мотивированное деструктивное поведение, противоречащее нормам и правилам существования людей в обществе, наносящее вред объектам нападения (одушевленным и неодушевленным), приносящее физический и моральный ущерб людям или вызывающее у них психологический дискомфорт (отрицательные переживания, состояние напряжения, страхи, подавленность и т.п.)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24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85728"/>
            <a:ext cx="7458100" cy="14287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Детская агрессивность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признак внутреннего эмоционального неблагополучия, комплекс негативных переживаний, один из неадекватных способов психологической защиты.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629424" cy="3857652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агрессии у детей:</a:t>
            </a:r>
          </a:p>
          <a:p>
            <a:pPr algn="l"/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643042" y="2794000"/>
          <a:ext cx="6096000" cy="3921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24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28662" y="285728"/>
          <a:ext cx="775813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24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58138" cy="1071570"/>
          </a:xfrm>
          <a:scene3d>
            <a:camera prst="obliqueTop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причины возникновения детской агрессивности: 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00100" y="1643050"/>
            <a:ext cx="7686700" cy="507209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Стремление привлечь к себе внимание взрослых или сверстников;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Стремление получить желанный предмет;</a:t>
            </a: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Стремление быть главным;</a:t>
            </a:r>
          </a:p>
          <a:p>
            <a:pPr marL="457200" indent="-457200">
              <a:buAutoNum type="arabicPeriod" startAt="4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Защита и месть;</a:t>
            </a:r>
          </a:p>
          <a:p>
            <a:pPr marL="457200" indent="-457200">
              <a:buAutoNum type="arabicPeriod" startAt="4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Неумение адекватно выражать отрицательные эмоции, контролировать себя;</a:t>
            </a:r>
          </a:p>
          <a:p>
            <a:pPr marL="457200" indent="-457200">
              <a:buAutoNum type="arabicPeriod" startAt="4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Низкий уровень развития коммуникативных навыков и навыков совместной игры;</a:t>
            </a:r>
          </a:p>
          <a:p>
            <a:pPr marL="457200" indent="-457200">
              <a:buAutoNum type="arabicPeriod" startAt="4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Ошибки семейного воспитания: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Гиперопека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(чрезмерный контроль над поведением   ребенка) или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гипоопека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(полное отсутствие такового).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- Наказания преобладают над поощрениями поведения и постоянны. (Угрозы,  негативное оценивание, доминирование запретов, ограничение двигательной активности ребенка).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24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58138" cy="1071570"/>
          </a:xfrm>
          <a:scene3d>
            <a:camera prst="obliqueTop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28662" y="285728"/>
            <a:ext cx="7929618" cy="65008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- Требования родителей несогласованны — у ребенка нет четких норм поведения.</a:t>
            </a:r>
          </a:p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- Хронические конфликты в семье. Родители сами демонстрируют агрессию (особенно успешную, с помощью которой удается добиться чего-то).</a:t>
            </a:r>
          </a:p>
          <a:p>
            <a:pPr lvl="0">
              <a:lnSpc>
                <a:spcPct val="110000"/>
              </a:lnSpc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- Привлечение ребенка к просмотру (участию) жестких видов спорта, компьютерных игр, фильмов, мультфильмов. (Дети очень часто копируют отрицательных  персонажей фильмов, придуманных героев).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- Одобрение агрессивного поведения, как способа уладить конфликт.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8.  Возникновению агрессивных качеств способствуют некоторые соматические заболевания или заболевания головного мозга.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Врожденные физические дефекты – факторы постоянно раздражающие ребенка, затрудняют полноценное взаимодействие с другими людьми  могут вызывать агрессию.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000" b="1" dirty="0" smtClean="0">
                <a:solidFill>
                  <a:srgbClr val="6731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Влияют на поведение и различия темперамента (холерики наиболее склоны к проявлению агрессии).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58138" cy="1131910"/>
          </a:xfrm>
        </p:spPr>
        <p:txBody>
          <a:bodyPr>
            <a:normAutofit fontScale="90000"/>
            <a:scene3d>
              <a:camera prst="obliqueTopLeft"/>
              <a:lightRig rig="threePt" dir="t"/>
            </a:scene3d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 агрессивности </a:t>
            </a: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(разработаны американскими психологами </a:t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sz="27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Алворд</a:t>
            </a: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П. Бейкер.)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000100" y="1714488"/>
            <a:ext cx="7686700" cy="47863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Ребенок: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15140" y="2643182"/>
            <a:ext cx="2143140" cy="1071570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отказывается выполнять правила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57554" y="5214950"/>
            <a:ext cx="2857520" cy="1500198"/>
          </a:xfrm>
          <a:prstGeom prst="roundRect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Чувствителен, очень быстро реагирует на различные действия окружающих(детей и взрослых), которые нередко раздражают его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786578" y="4071942"/>
            <a:ext cx="1857388" cy="1000132"/>
          </a:xfrm>
          <a:prstGeom prst="roundRect">
            <a:avLst/>
          </a:prstGeom>
          <a:ln>
            <a:solidFill>
              <a:srgbClr val="F68E38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винит других в своих ошибках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28662" y="5572140"/>
            <a:ext cx="2071702" cy="1071570"/>
          </a:xfrm>
          <a:prstGeom prst="roundRect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завистлив, мстителен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64" y="5643578"/>
            <a:ext cx="2286016" cy="1000132"/>
          </a:xfrm>
          <a:prstGeom prst="roundRect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сердится и отказывается сделать что-либо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 flipV="1">
            <a:off x="3071802" y="2214554"/>
            <a:ext cx="1000132" cy="500066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715008" y="2143116"/>
            <a:ext cx="1428760" cy="500066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5214942" y="2357430"/>
            <a:ext cx="1857388" cy="1571636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2786050" y="2357430"/>
            <a:ext cx="1785950" cy="150019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6200000" flipH="1">
            <a:off x="4250529" y="3107529"/>
            <a:ext cx="3357586" cy="1571636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2143108" y="3071810"/>
            <a:ext cx="3429024" cy="171451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071538" y="4000504"/>
            <a:ext cx="1857388" cy="1000132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теряет контроль над собой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8662" y="2714620"/>
            <a:ext cx="2214578" cy="1000132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специально раздражает людей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rot="5400000">
            <a:off x="3250397" y="3607595"/>
            <a:ext cx="3000396" cy="214314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rot="16200000" flipH="1">
            <a:off x="4536281" y="2607463"/>
            <a:ext cx="1071570" cy="28575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3786182" y="3286124"/>
            <a:ext cx="2071702" cy="1071570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спорит, ругается со взрослыми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13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829576" cy="113191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вы стали замечать, что в поведении вашего ребенка проявляются все чаще вышеперечисленные признаки, то первое, что вы должны сделать, это задать себе вопросы: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00101" y="2071677"/>
          <a:ext cx="7686700" cy="4429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hablony-dlya-prezentaziy-11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58138" cy="120334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n>
                  <a:solidFill>
                    <a:srgbClr val="673105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Стили родительского воспитания</a:t>
            </a:r>
            <a:br>
              <a:rPr lang="ru-RU" sz="2700" b="1" dirty="0" smtClean="0">
                <a:ln>
                  <a:solidFill>
                    <a:srgbClr val="673105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n>
                  <a:solidFill>
                    <a:srgbClr val="673105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(в ответ на агрессивные действия ребенка)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28660" y="1214422"/>
          <a:ext cx="7758140" cy="5577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57390"/>
                <a:gridCol w="2000264"/>
                <a:gridCol w="1960951"/>
                <a:gridCol w="1939535"/>
              </a:tblGrid>
              <a:tr h="807854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Стратегия воспитания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Конкретные примеры стратегии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Стиль поведения ребенка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Почему ребенок так поступает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5586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Резкое подавление агрессивного поведения ребенка.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Прекрати!" "Не смей так говорить" Родители наказывают ребенка.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Агрессивный (Ребенок может прекратить сейчас,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 выплеснет свои отрицательные эмоции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другoe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время и в другом месте).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Ребенок копирует родителей и учится у них агрессивным формам поведения.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6979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Игнорирование агрессивных вспышек ребенка.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Родители делают вид, что не замечают агрессии ребенка или считают что ребенок еще мал.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Агрессивный (Ребенок продолжает действовать агрессивно).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Ребенок думает, что делает все правильно, и агрессивные формы поведения становятся  чертой характера.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0002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Родители дают возможность ребенку выплеснуть агрессию приемлемым способом и в тактичной форме запрещают вести себя агрессивно по отношению к другим.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Если родители видят что ребенок разгневан они могут вовлечь его в игру, которая снимет его гнев. Родители объясняют ребенку, как на до вести себя в определенных ситуациях.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Скорее всего ребенок научится управлять своим гневом.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Ребенок учится анализировать различные ситуации и берет пример со своих тактичных родителей.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841</TotalTime>
  <Words>1419</Words>
  <Application>Microsoft Office PowerPoint</Application>
  <PresentationFormat>Экран (4:3)</PresentationFormat>
  <Paragraphs>155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«Агрессивный ребенок.  Причины и пути преодоления агрессивности» (Консультация для родителей)</vt:lpstr>
      <vt:lpstr> Что же такое агрессивность?  </vt:lpstr>
      <vt:lpstr>Детская агрессивность – признак внутреннего эмоционального неблагополучия, комплекс негативных переживаний, один из неадекватных способов психологической защиты.</vt:lpstr>
      <vt:lpstr>Презентация PowerPoint</vt:lpstr>
      <vt:lpstr>Основные причины возникновения детской агрессивности: </vt:lpstr>
      <vt:lpstr>Презентация PowerPoint</vt:lpstr>
      <vt:lpstr>  Критерии агрессивности  (разработаны американскими психологами  М. Алворд и П. Бейкер.) </vt:lpstr>
      <vt:lpstr>  Если вы стали замечать, что в поведении вашего ребенка проявляются все чаще вышеперечисленные признаки, то первое, что вы должны сделать, это задать себе вопросы: </vt:lpstr>
      <vt:lpstr> Стили родительского воспитания  (в ответ на агрессивные действия ребенка) </vt:lpstr>
      <vt:lpstr> Советы родителям по воспитанию агрессивного ребенка: </vt:lpstr>
      <vt:lpstr>Презентация PowerPoint</vt:lpstr>
      <vt:lpstr>Типичные неправильные действия взрослого, усиливающие напряжение и агрессию ребенка:</vt:lpstr>
      <vt:lpstr>  Конструктивное воздействие на агрессивные реакции детей: </vt:lpstr>
      <vt:lpstr> В момент агрессивного поведения можно предложить ребенку: </vt:lpstr>
      <vt:lpstr> В момент агрессивного поведения можно предложить ребенку: </vt:lpstr>
      <vt:lpstr>   Вывод:</vt:lpstr>
      <vt:lpstr>Литература: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«Агрессивный ребенок. Причины и пути преодоления агрессивности» (Консультация для родителей)</dc:title>
  <dc:creator>User</dc:creator>
  <cp:lastModifiedBy>win7</cp:lastModifiedBy>
  <cp:revision>107</cp:revision>
  <dcterms:created xsi:type="dcterms:W3CDTF">2015-03-10T18:05:20Z</dcterms:created>
  <dcterms:modified xsi:type="dcterms:W3CDTF">2021-06-11T07:56:36Z</dcterms:modified>
</cp:coreProperties>
</file>